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72" y="7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fs01.rgorg23.local\FolderRedirection$\Pupils\amellen\Desktop\amelin_231024\Mappe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Tabelle1!$B$1:$B$2</c:f>
              <c:strCache>
                <c:ptCount val="2"/>
                <c:pt idx="0">
                  <c:v>Buchhaltung 2020</c:v>
                </c:pt>
                <c:pt idx="1">
                  <c:v>Einnahmen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Tabelle1!$A$3:$A$7</c:f>
              <c:strCache>
                <c:ptCount val="5"/>
                <c:pt idx="0">
                  <c:v>Jun</c:v>
                </c:pt>
                <c:pt idx="1">
                  <c:v>Jul</c:v>
                </c:pt>
                <c:pt idx="2">
                  <c:v>Aug</c:v>
                </c:pt>
                <c:pt idx="3">
                  <c:v>Sept</c:v>
                </c:pt>
                <c:pt idx="4">
                  <c:v>Summe</c:v>
                </c:pt>
              </c:strCache>
            </c:strRef>
          </c:cat>
          <c:val>
            <c:numRef>
              <c:f>Tabelle1!$B$3:$B$7</c:f>
              <c:numCache>
                <c:formatCode>General</c:formatCode>
                <c:ptCount val="5"/>
                <c:pt idx="0">
                  <c:v>50</c:v>
                </c:pt>
                <c:pt idx="1">
                  <c:v>50</c:v>
                </c:pt>
                <c:pt idx="2">
                  <c:v>50</c:v>
                </c:pt>
                <c:pt idx="3">
                  <c:v>50</c:v>
                </c:pt>
                <c:pt idx="4">
                  <c:v>200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21-4ACA-AF74-EA20941A3B2B}"/>
            </c:ext>
          </c:extLst>
        </c:ser>
        <c:ser>
          <c:idx val="1"/>
          <c:order val="1"/>
          <c:tx>
            <c:strRef>
              <c:f>Tabelle1!$C$1:$C$2</c:f>
              <c:strCache>
                <c:ptCount val="2"/>
                <c:pt idx="0">
                  <c:v>Buchhaltung 2020</c:v>
                </c:pt>
                <c:pt idx="1">
                  <c:v>Ausgaben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Tabelle1!$A$3:$A$7</c:f>
              <c:strCache>
                <c:ptCount val="5"/>
                <c:pt idx="0">
                  <c:v>Jun</c:v>
                </c:pt>
                <c:pt idx="1">
                  <c:v>Jul</c:v>
                </c:pt>
                <c:pt idx="2">
                  <c:v>Aug</c:v>
                </c:pt>
                <c:pt idx="3">
                  <c:v>Sept</c:v>
                </c:pt>
                <c:pt idx="4">
                  <c:v>Summe</c:v>
                </c:pt>
              </c:strCache>
            </c:strRef>
          </c:cat>
          <c:val>
            <c:numRef>
              <c:f>Tabelle1!$C$3:$C$7</c:f>
              <c:numCache>
                <c:formatCode>General</c:formatCode>
                <c:ptCount val="5"/>
                <c:pt idx="0">
                  <c:v>35</c:v>
                </c:pt>
                <c:pt idx="1">
                  <c:v>19</c:v>
                </c:pt>
                <c:pt idx="2">
                  <c:v>27</c:v>
                </c:pt>
                <c:pt idx="3">
                  <c:v>41</c:v>
                </c:pt>
                <c:pt idx="4">
                  <c:v>122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021-4ACA-AF74-EA20941A3B2B}"/>
            </c:ext>
          </c:extLst>
        </c:ser>
        <c:ser>
          <c:idx val="2"/>
          <c:order val="2"/>
          <c:tx>
            <c:strRef>
              <c:f>Tabelle1!$D$1:$D$2</c:f>
              <c:strCache>
                <c:ptCount val="2"/>
                <c:pt idx="0">
                  <c:v>Buchhaltung 2020</c:v>
                </c:pt>
                <c:pt idx="1">
                  <c:v>Gewinn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Tabelle1!$A$3:$A$7</c:f>
              <c:strCache>
                <c:ptCount val="5"/>
                <c:pt idx="0">
                  <c:v>Jun</c:v>
                </c:pt>
                <c:pt idx="1">
                  <c:v>Jul</c:v>
                </c:pt>
                <c:pt idx="2">
                  <c:v>Aug</c:v>
                </c:pt>
                <c:pt idx="3">
                  <c:v>Sept</c:v>
                </c:pt>
                <c:pt idx="4">
                  <c:v>Summe</c:v>
                </c:pt>
              </c:strCache>
            </c:strRef>
          </c:cat>
          <c:val>
            <c:numRef>
              <c:f>Tabelle1!$D$3:$D$7</c:f>
              <c:numCache>
                <c:formatCode>General</c:formatCode>
                <c:ptCount val="5"/>
                <c:pt idx="0">
                  <c:v>15</c:v>
                </c:pt>
                <c:pt idx="1">
                  <c:v>31</c:v>
                </c:pt>
                <c:pt idx="2">
                  <c:v>23</c:v>
                </c:pt>
                <c:pt idx="3">
                  <c:v>9</c:v>
                </c:pt>
                <c:pt idx="4">
                  <c:v>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021-4ACA-AF74-EA20941A3B2B}"/>
            </c:ext>
          </c:extLst>
        </c:ser>
        <c:ser>
          <c:idx val="3"/>
          <c:order val="3"/>
          <c:tx>
            <c:strRef>
              <c:f>Tabelle1!$E$1:$E$2</c:f>
              <c:strCache>
                <c:ptCount val="2"/>
                <c:pt idx="0">
                  <c:v>Buchhaltung 2020</c:v>
                </c:pt>
                <c:pt idx="1">
                  <c:v>Erhöhung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Tabelle1!$A$3:$A$7</c:f>
              <c:strCache>
                <c:ptCount val="5"/>
                <c:pt idx="0">
                  <c:v>Jun</c:v>
                </c:pt>
                <c:pt idx="1">
                  <c:v>Jul</c:v>
                </c:pt>
                <c:pt idx="2">
                  <c:v>Aug</c:v>
                </c:pt>
                <c:pt idx="3">
                  <c:v>Sept</c:v>
                </c:pt>
                <c:pt idx="4">
                  <c:v>Summe</c:v>
                </c:pt>
              </c:strCache>
            </c:strRef>
          </c:cat>
          <c:val>
            <c:numRef>
              <c:f>Tabelle1!$E$3:$E$7</c:f>
              <c:numCache>
                <c:formatCode>General</c:formatCode>
                <c:ptCount val="5"/>
                <c:pt idx="0">
                  <c:v>1.23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021-4ACA-AF74-EA20941A3B2B}"/>
            </c:ext>
          </c:extLst>
        </c:ser>
        <c:ser>
          <c:idx val="4"/>
          <c:order val="4"/>
          <c:tx>
            <c:strRef>
              <c:f>Tabelle1!$F$1:$F$2</c:f>
              <c:strCache>
                <c:ptCount val="2"/>
                <c:pt idx="0">
                  <c:v>Buchhaltung 2020</c:v>
                </c:pt>
                <c:pt idx="1">
                  <c:v>Brutogewinn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Tabelle1!$A$3:$A$7</c:f>
              <c:strCache>
                <c:ptCount val="5"/>
                <c:pt idx="0">
                  <c:v>Jun</c:v>
                </c:pt>
                <c:pt idx="1">
                  <c:v>Jul</c:v>
                </c:pt>
                <c:pt idx="2">
                  <c:v>Aug</c:v>
                </c:pt>
                <c:pt idx="3">
                  <c:v>Sept</c:v>
                </c:pt>
                <c:pt idx="4">
                  <c:v>Summe</c:v>
                </c:pt>
              </c:strCache>
            </c:strRef>
          </c:cat>
          <c:val>
            <c:numRef>
              <c:f>Tabelle1!$F$3:$F$7</c:f>
              <c:numCache>
                <c:formatCode>General</c:formatCode>
                <c:ptCount val="5"/>
                <c:pt idx="0">
                  <c:v>18.45</c:v>
                </c:pt>
                <c:pt idx="1">
                  <c:v>38.130000000000003</c:v>
                </c:pt>
                <c:pt idx="2">
                  <c:v>28.29</c:v>
                </c:pt>
                <c:pt idx="3">
                  <c:v>11.07</c:v>
                </c:pt>
                <c:pt idx="4">
                  <c:v>95.94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021-4ACA-AF74-EA20941A3B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17868160"/>
        <c:axId val="417866192"/>
      </c:barChart>
      <c:catAx>
        <c:axId val="417868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17866192"/>
        <c:crosses val="autoZero"/>
        <c:auto val="1"/>
        <c:lblAlgn val="ctr"/>
        <c:lblOffset val="100"/>
        <c:noMultiLvlLbl val="0"/>
      </c:catAx>
      <c:valAx>
        <c:axId val="417866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178681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CF161FD2-3ACC-4EB7-90D5-C99182F753B4}" type="datetimeFigureOut">
              <a:rPr lang="de-AT" smtClean="0"/>
              <a:t>23.10.2024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F3BD94B0-9740-4B7A-BC94-9FD17C0D5B96}" type="slidenum">
              <a:rPr lang="de-AT" smtClean="0"/>
              <a:t>‹Nr.›</a:t>
            </a:fld>
            <a:endParaRPr lang="de-AT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336221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61FD2-3ACC-4EB7-90D5-C99182F753B4}" type="datetimeFigureOut">
              <a:rPr lang="de-AT" smtClean="0"/>
              <a:t>23.10.2024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D94B0-9740-4B7A-BC94-9FD17C0D5B9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18425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61FD2-3ACC-4EB7-90D5-C99182F753B4}" type="datetimeFigureOut">
              <a:rPr lang="de-AT" smtClean="0"/>
              <a:t>23.10.2024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D94B0-9740-4B7A-BC94-9FD17C0D5B9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37992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61FD2-3ACC-4EB7-90D5-C99182F753B4}" type="datetimeFigureOut">
              <a:rPr lang="de-AT" smtClean="0"/>
              <a:t>23.10.2024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D94B0-9740-4B7A-BC94-9FD17C0D5B9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51245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61FD2-3ACC-4EB7-90D5-C99182F753B4}" type="datetimeFigureOut">
              <a:rPr lang="de-AT" smtClean="0"/>
              <a:t>23.10.2024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D94B0-9740-4B7A-BC94-9FD17C0D5B96}" type="slidenum">
              <a:rPr lang="de-AT" smtClean="0"/>
              <a:t>‹Nr.›</a:t>
            </a:fld>
            <a:endParaRPr lang="de-AT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17475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61FD2-3ACC-4EB7-90D5-C99182F753B4}" type="datetimeFigureOut">
              <a:rPr lang="de-AT" smtClean="0"/>
              <a:t>23.10.2024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D94B0-9740-4B7A-BC94-9FD17C0D5B9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7934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61FD2-3ACC-4EB7-90D5-C99182F753B4}" type="datetimeFigureOut">
              <a:rPr lang="de-AT" smtClean="0"/>
              <a:t>23.10.2024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D94B0-9740-4B7A-BC94-9FD17C0D5B9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77778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61FD2-3ACC-4EB7-90D5-C99182F753B4}" type="datetimeFigureOut">
              <a:rPr lang="de-AT" smtClean="0"/>
              <a:t>23.10.2024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D94B0-9740-4B7A-BC94-9FD17C0D5B9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49397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61FD2-3ACC-4EB7-90D5-C99182F753B4}" type="datetimeFigureOut">
              <a:rPr lang="de-AT" smtClean="0"/>
              <a:t>23.10.2024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D94B0-9740-4B7A-BC94-9FD17C0D5B9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93311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61FD2-3ACC-4EB7-90D5-C99182F753B4}" type="datetimeFigureOut">
              <a:rPr lang="de-AT" smtClean="0"/>
              <a:t>23.10.2024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D94B0-9740-4B7A-BC94-9FD17C0D5B9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93497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61FD2-3ACC-4EB7-90D5-C99182F753B4}" type="datetimeFigureOut">
              <a:rPr lang="de-AT" smtClean="0"/>
              <a:t>23.10.2024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D94B0-9740-4B7A-BC94-9FD17C0D5B9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70655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CF161FD2-3ACC-4EB7-90D5-C99182F753B4}" type="datetimeFigureOut">
              <a:rPr lang="de-AT" smtClean="0"/>
              <a:t>23.10.2024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F3BD94B0-9740-4B7A-BC94-9FD17C0D5B9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408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FCAB21-25D9-4BD6-BC5E-0D441FA5EEF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/>
              <a:t>Buchhaltung 2020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8FF834D-5FAA-45F2-8E70-D98750B583D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/>
              <a:t>Lena</a:t>
            </a:r>
          </a:p>
        </p:txBody>
      </p:sp>
    </p:spTree>
    <p:extLst>
      <p:ext uri="{BB962C8B-B14F-4D97-AF65-F5344CB8AC3E}">
        <p14:creationId xmlns:p14="http://schemas.microsoft.com/office/powerpoint/2010/main" val="191710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51B62D-44FC-447A-8C1F-986537AE2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Tabelle</a:t>
            </a:r>
          </a:p>
        </p:txBody>
      </p:sp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E068DD02-CF2D-4B6B-89D2-E73A67E1C7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6742036"/>
              </p:ext>
            </p:extLst>
          </p:nvPr>
        </p:nvGraphicFramePr>
        <p:xfrm>
          <a:off x="1992573" y="1691321"/>
          <a:ext cx="7055894" cy="40680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59079">
                  <a:extLst>
                    <a:ext uri="{9D8B030D-6E8A-4147-A177-3AD203B41FA5}">
                      <a16:colId xmlns:a16="http://schemas.microsoft.com/office/drawing/2014/main" val="2190899979"/>
                    </a:ext>
                  </a:extLst>
                </a:gridCol>
                <a:gridCol w="1159079">
                  <a:extLst>
                    <a:ext uri="{9D8B030D-6E8A-4147-A177-3AD203B41FA5}">
                      <a16:colId xmlns:a16="http://schemas.microsoft.com/office/drawing/2014/main" val="3711890807"/>
                    </a:ext>
                  </a:extLst>
                </a:gridCol>
                <a:gridCol w="1159079">
                  <a:extLst>
                    <a:ext uri="{9D8B030D-6E8A-4147-A177-3AD203B41FA5}">
                      <a16:colId xmlns:a16="http://schemas.microsoft.com/office/drawing/2014/main" val="2711422276"/>
                    </a:ext>
                  </a:extLst>
                </a:gridCol>
                <a:gridCol w="1159079">
                  <a:extLst>
                    <a:ext uri="{9D8B030D-6E8A-4147-A177-3AD203B41FA5}">
                      <a16:colId xmlns:a16="http://schemas.microsoft.com/office/drawing/2014/main" val="1165244511"/>
                    </a:ext>
                  </a:extLst>
                </a:gridCol>
                <a:gridCol w="1159079">
                  <a:extLst>
                    <a:ext uri="{9D8B030D-6E8A-4147-A177-3AD203B41FA5}">
                      <a16:colId xmlns:a16="http://schemas.microsoft.com/office/drawing/2014/main" val="2882992064"/>
                    </a:ext>
                  </a:extLst>
                </a:gridCol>
                <a:gridCol w="1260499">
                  <a:extLst>
                    <a:ext uri="{9D8B030D-6E8A-4147-A177-3AD203B41FA5}">
                      <a16:colId xmlns:a16="http://schemas.microsoft.com/office/drawing/2014/main" val="3140967213"/>
                    </a:ext>
                  </a:extLst>
                </a:gridCol>
              </a:tblGrid>
              <a:tr h="958797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de-AT" sz="2400" u="none" strike="noStrike" dirty="0">
                          <a:effectLst/>
                        </a:rPr>
                        <a:t>Buchhaltung 2020</a:t>
                      </a:r>
                      <a:endParaRPr lang="de-AT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5741979"/>
                  </a:ext>
                </a:extLst>
              </a:tr>
              <a:tr h="826391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Zeit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Einnahmen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Ausgaben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Gewinn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Erhöhung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Brutogewinn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02660276"/>
                  </a:ext>
                </a:extLst>
              </a:tr>
              <a:tr h="456569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Jun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50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35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15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1,23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18,45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22746731"/>
                  </a:ext>
                </a:extLst>
              </a:tr>
              <a:tr h="456569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Jul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50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19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31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38,13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93264106"/>
                  </a:ext>
                </a:extLst>
              </a:tr>
              <a:tr h="456569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Aug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50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27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23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28,29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20549508"/>
                  </a:ext>
                </a:extLst>
              </a:tr>
              <a:tr h="456569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Sept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50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41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9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11,07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39179238"/>
                  </a:ext>
                </a:extLst>
              </a:tr>
              <a:tr h="456569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Summe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200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122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78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 dirty="0">
                          <a:effectLst/>
                        </a:rPr>
                        <a:t>95,94</a:t>
                      </a:r>
                      <a:endParaRPr lang="de-A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398400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6126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DA07B2-6F4D-4B3D-8E7A-BD20F33D7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Diagramm</a:t>
            </a:r>
          </a:p>
        </p:txBody>
      </p:sp>
      <p:graphicFrame>
        <p:nvGraphicFramePr>
          <p:cNvPr id="3" name="Diagramm 2">
            <a:extLst>
              <a:ext uri="{FF2B5EF4-FFF2-40B4-BE49-F238E27FC236}">
                <a16:creationId xmlns:a16="http://schemas.microsoft.com/office/drawing/2014/main" id="{85883DF2-EFD7-4501-B7EE-FF63328002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2142694"/>
              </p:ext>
            </p:extLst>
          </p:nvPr>
        </p:nvGraphicFramePr>
        <p:xfrm>
          <a:off x="1261872" y="1811739"/>
          <a:ext cx="6225654" cy="43024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72391736"/>
      </p:ext>
    </p:extLst>
  </p:cSld>
  <p:clrMapOvr>
    <a:masterClrMapping/>
  </p:clrMapOvr>
</p:sld>
</file>

<file path=ppt/theme/theme1.xml><?xml version="1.0" encoding="utf-8"?>
<a:theme xmlns:a="http://schemas.openxmlformats.org/drawingml/2006/main" name="Ansich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nsicht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nsicht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TM03457515[[fn=Aussicht]]</Template>
  <TotalTime>0</TotalTime>
  <Words>44</Words>
  <Application>Microsoft Office PowerPoint</Application>
  <PresentationFormat>Breitbild</PresentationFormat>
  <Paragraphs>42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Century Schoolbook</vt:lpstr>
      <vt:lpstr>Wingdings 2</vt:lpstr>
      <vt:lpstr>Ansicht</vt:lpstr>
      <vt:lpstr>Buchhaltung 2020</vt:lpstr>
      <vt:lpstr>Tabelle</vt:lpstr>
      <vt:lpstr>Diagramm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Buchhaltung 2020</dc:title>
  <dc:creator>Lena AMELIN</dc:creator>
  <cp:lastModifiedBy>Lena AMELIN</cp:lastModifiedBy>
  <cp:revision>1</cp:revision>
  <dcterms:created xsi:type="dcterms:W3CDTF">2024-10-23T07:32:18Z</dcterms:created>
  <dcterms:modified xsi:type="dcterms:W3CDTF">2024-10-23T07:36:46Z</dcterms:modified>
</cp:coreProperties>
</file>