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e Star BIRITZ" initials="JSB" lastIdx="2" clrIdx="0">
    <p:extLst>
      <p:ext uri="{19B8F6BF-5375-455C-9EA6-DF929625EA0E}">
        <p15:presenceInfo xmlns:p15="http://schemas.microsoft.com/office/powerpoint/2012/main" userId="S-1-5-21-2288841036-4121982110-2068183069-16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Buchhaltung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478937007874016"/>
          <c:y val="0.11802092446777486"/>
          <c:w val="0.89521062992125988"/>
          <c:h val="0.6714577865266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Okt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(Tabelle1!$B$3:$D$3,Tabelle1!$F$3)</c:f>
              <c:numCache>
                <c:formatCode>General</c:formatCode>
                <c:ptCount val="4"/>
                <c:pt idx="0">
                  <c:v>50</c:v>
                </c:pt>
                <c:pt idx="1">
                  <c:v>23</c:v>
                </c:pt>
                <c:pt idx="2">
                  <c:v>27</c:v>
                </c:pt>
                <c:pt idx="3">
                  <c:v>34.83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4-4F0C-8284-68897E287813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Nov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(Tabelle1!$B$4:$D$4,Tabelle1!$F$4)</c:f>
              <c:numCache>
                <c:formatCode>General</c:formatCode>
                <c:ptCount val="4"/>
                <c:pt idx="0">
                  <c:v>50</c:v>
                </c:pt>
                <c:pt idx="1">
                  <c:v>55</c:v>
                </c:pt>
                <c:pt idx="2">
                  <c:v>-5</c:v>
                </c:pt>
                <c:pt idx="3">
                  <c:v>-6.45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4-4F0C-8284-68897E287813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Dez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Einahmen</c:v>
                </c:pt>
                <c:pt idx="1">
                  <c:v>Ausgaben</c:v>
                </c:pt>
                <c:pt idx="2">
                  <c:v>Gewinn</c:v>
                </c:pt>
                <c:pt idx="3">
                  <c:v>Bruttogewinn</c:v>
                </c:pt>
              </c:strCache>
            </c:strRef>
          </c:cat>
          <c:val>
            <c:numRef>
              <c:f>(Tabelle1!$B$5:$D$5,Tabelle1!$F$5)</c:f>
              <c:numCache>
                <c:formatCode>General</c:formatCode>
                <c:ptCount val="4"/>
                <c:pt idx="0">
                  <c:v>50</c:v>
                </c:pt>
                <c:pt idx="1">
                  <c:v>34</c:v>
                </c:pt>
                <c:pt idx="2">
                  <c:v>16</c:v>
                </c:pt>
                <c:pt idx="3">
                  <c:v>20.64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94-4F0C-8284-68897E287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551968"/>
        <c:axId val="444557872"/>
      </c:barChart>
      <c:catAx>
        <c:axId val="4445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4557872"/>
        <c:crosses val="autoZero"/>
        <c:auto val="1"/>
        <c:lblAlgn val="ctr"/>
        <c:lblOffset val="100"/>
        <c:noMultiLvlLbl val="0"/>
      </c:catAx>
      <c:valAx>
        <c:axId val="44455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455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0837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003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711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163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945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47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26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2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881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183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466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0B13CBE-292F-4468-AA43-D704E29C2389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B060146-F0B0-4C23-BCE1-599A9FCDD0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598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D5B58-4794-44BB-94B7-44696A52D9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2019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B7CD27-D47F-4792-AE1B-1CC6C51784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June Biritz</a:t>
            </a:r>
          </a:p>
        </p:txBody>
      </p:sp>
    </p:spTree>
    <p:extLst>
      <p:ext uri="{BB962C8B-B14F-4D97-AF65-F5344CB8AC3E}">
        <p14:creationId xmlns:p14="http://schemas.microsoft.com/office/powerpoint/2010/main" val="199954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024E9-35F9-4E1C-B262-06DB58A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8876CBF-A8CF-45B9-B9DA-3AD470832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246874"/>
              </p:ext>
            </p:extLst>
          </p:nvPr>
        </p:nvGraphicFramePr>
        <p:xfrm>
          <a:off x="2667699" y="2231471"/>
          <a:ext cx="6593746" cy="317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530">
                  <a:extLst>
                    <a:ext uri="{9D8B030D-6E8A-4147-A177-3AD203B41FA5}">
                      <a16:colId xmlns:a16="http://schemas.microsoft.com/office/drawing/2014/main" val="851016238"/>
                    </a:ext>
                  </a:extLst>
                </a:gridCol>
                <a:gridCol w="1076530">
                  <a:extLst>
                    <a:ext uri="{9D8B030D-6E8A-4147-A177-3AD203B41FA5}">
                      <a16:colId xmlns:a16="http://schemas.microsoft.com/office/drawing/2014/main" val="931855206"/>
                    </a:ext>
                  </a:extLst>
                </a:gridCol>
                <a:gridCol w="1076530">
                  <a:extLst>
                    <a:ext uri="{9D8B030D-6E8A-4147-A177-3AD203B41FA5}">
                      <a16:colId xmlns:a16="http://schemas.microsoft.com/office/drawing/2014/main" val="2958032302"/>
                    </a:ext>
                  </a:extLst>
                </a:gridCol>
                <a:gridCol w="1076530">
                  <a:extLst>
                    <a:ext uri="{9D8B030D-6E8A-4147-A177-3AD203B41FA5}">
                      <a16:colId xmlns:a16="http://schemas.microsoft.com/office/drawing/2014/main" val="3185653372"/>
                    </a:ext>
                  </a:extLst>
                </a:gridCol>
                <a:gridCol w="1076530">
                  <a:extLst>
                    <a:ext uri="{9D8B030D-6E8A-4147-A177-3AD203B41FA5}">
                      <a16:colId xmlns:a16="http://schemas.microsoft.com/office/drawing/2014/main" val="3631175085"/>
                    </a:ext>
                  </a:extLst>
                </a:gridCol>
                <a:gridCol w="1211096">
                  <a:extLst>
                    <a:ext uri="{9D8B030D-6E8A-4147-A177-3AD203B41FA5}">
                      <a16:colId xmlns:a16="http://schemas.microsoft.com/office/drawing/2014/main" val="3194239152"/>
                    </a:ext>
                  </a:extLst>
                </a:gridCol>
              </a:tblGrid>
              <a:tr h="82429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000" u="none" strike="noStrike" dirty="0">
                          <a:effectLst/>
                        </a:rPr>
                        <a:t>Buchhaltung 2019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519581"/>
                  </a:ext>
                </a:extLst>
              </a:tr>
              <a:tr h="4710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8801884"/>
                  </a:ext>
                </a:extLst>
              </a:tr>
              <a:tr h="4710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Okt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34,83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802823"/>
                  </a:ext>
                </a:extLst>
              </a:tr>
              <a:tr h="4710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Nov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-6,45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2255001"/>
                  </a:ext>
                </a:extLst>
              </a:tr>
              <a:tr h="4710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Dez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20,64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803831"/>
                  </a:ext>
                </a:extLst>
              </a:tr>
              <a:tr h="471026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112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38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49,02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926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24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4FC2C-8EA2-4B93-9F45-A70503EA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6719E91-E8B4-4569-B051-C3529D775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28618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92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8DA74-3E23-46D6-A648-4E365628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Rahmenlinien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A659996E-9EBE-4FF4-867B-DD6C677245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1152534"/>
            <a:ext cx="453005" cy="427839"/>
          </a:xfrm>
        </p:spPr>
      </p:pic>
      <p:pic>
        <p:nvPicPr>
          <p:cNvPr id="12" name="Inhaltsplatzhalter 8">
            <a:extLst>
              <a:ext uri="{FF2B5EF4-FFF2-40B4-BE49-F238E27FC236}">
                <a16:creationId xmlns:a16="http://schemas.microsoft.com/office/drawing/2014/main" id="{DA5F7749-4927-4C9E-A8D2-6B8C33A26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23" y="2100808"/>
            <a:ext cx="831180" cy="785005"/>
          </a:xfrm>
          <a:prstGeom prst="rect">
            <a:avLst/>
          </a:prstGeom>
        </p:spPr>
      </p:pic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8A8967FB-4ABB-46D2-AB0F-655A9B557C2D}"/>
              </a:ext>
            </a:extLst>
          </p:cNvPr>
          <p:cNvCxnSpPr/>
          <p:nvPr/>
        </p:nvCxnSpPr>
        <p:spPr>
          <a:xfrm>
            <a:off x="2290194" y="2510988"/>
            <a:ext cx="3624044" cy="80534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AAD9BAE-86A5-4344-BA0A-E9372A06C6C9}"/>
              </a:ext>
            </a:extLst>
          </p:cNvPr>
          <p:cNvSpPr txBox="1"/>
          <p:nvPr/>
        </p:nvSpPr>
        <p:spPr>
          <a:xfrm>
            <a:off x="6393648" y="2693796"/>
            <a:ext cx="2818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Clicke auf „Alle Rahmenlinien“ um dickere Rahmenlinien zu haben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BC64BFF1-D032-4F20-B338-0696C8DB8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90" y="4552192"/>
            <a:ext cx="1952300" cy="113884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9F8B332F-7662-4B6C-90E5-96E7E4F4F5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46" y="4498828"/>
            <a:ext cx="2009106" cy="1056813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4FBAC638-45AD-4FF9-9B54-4FAB8D0B4E75}"/>
              </a:ext>
            </a:extLst>
          </p:cNvPr>
          <p:cNvSpPr txBox="1"/>
          <p:nvPr/>
        </p:nvSpPr>
        <p:spPr>
          <a:xfrm>
            <a:off x="2390862" y="4022215"/>
            <a:ext cx="973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Vorher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CEEF785-352B-49ED-B29C-9103E0827D74}"/>
              </a:ext>
            </a:extLst>
          </p:cNvPr>
          <p:cNvSpPr txBox="1"/>
          <p:nvPr/>
        </p:nvSpPr>
        <p:spPr>
          <a:xfrm>
            <a:off x="7432646" y="4022215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Nachher</a:t>
            </a:r>
          </a:p>
        </p:txBody>
      </p:sp>
    </p:spTree>
    <p:extLst>
      <p:ext uri="{BB962C8B-B14F-4D97-AF65-F5344CB8AC3E}">
        <p14:creationId xmlns:p14="http://schemas.microsoft.com/office/powerpoint/2010/main" val="163725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FC4F5-AB0D-462A-A121-39DC28EC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Färben 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42C076C-7A33-48FE-8FFA-BADCBEDD2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23" y="1022639"/>
            <a:ext cx="592797" cy="504976"/>
          </a:xfrm>
        </p:spPr>
      </p:pic>
      <p:pic>
        <p:nvPicPr>
          <p:cNvPr id="8" name="Inhaltsplatzhalter 5">
            <a:extLst>
              <a:ext uri="{FF2B5EF4-FFF2-40B4-BE49-F238E27FC236}">
                <a16:creationId xmlns:a16="http://schemas.microsoft.com/office/drawing/2014/main" id="{0711DDA0-B0C4-4526-924A-E7CB69963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027450"/>
            <a:ext cx="1243994" cy="1059700"/>
          </a:xfrm>
          <a:prstGeom prst="rect">
            <a:avLst/>
          </a:prstGeom>
        </p:spPr>
      </p:pic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FD07963E-AABA-4982-9847-24F1C448F1DF}"/>
              </a:ext>
            </a:extLst>
          </p:cNvPr>
          <p:cNvCxnSpPr/>
          <p:nvPr/>
        </p:nvCxnSpPr>
        <p:spPr>
          <a:xfrm>
            <a:off x="2290194" y="2510988"/>
            <a:ext cx="3624044" cy="80534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9F12F9AF-9C12-400D-8D71-A46CCB2EC9AA}"/>
              </a:ext>
            </a:extLst>
          </p:cNvPr>
          <p:cNvSpPr txBox="1"/>
          <p:nvPr/>
        </p:nvSpPr>
        <p:spPr>
          <a:xfrm>
            <a:off x="6618914" y="2510988"/>
            <a:ext cx="2004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Clicke auf anderen Farben um eine schönere Tabelle zu erzeugen!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663B679-B7B4-4B0F-B87D-054A4338C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90" y="4552192"/>
            <a:ext cx="1952300" cy="1138842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EDECEB3-F55D-4F69-91D9-7798D1EC1096}"/>
              </a:ext>
            </a:extLst>
          </p:cNvPr>
          <p:cNvSpPr txBox="1"/>
          <p:nvPr/>
        </p:nvSpPr>
        <p:spPr>
          <a:xfrm>
            <a:off x="2390862" y="4022215"/>
            <a:ext cx="973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Vorher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F2A92A3-B81D-45B6-B4F6-AB8A05EDE15A}"/>
              </a:ext>
            </a:extLst>
          </p:cNvPr>
          <p:cNvSpPr txBox="1"/>
          <p:nvPr/>
        </p:nvSpPr>
        <p:spPr>
          <a:xfrm>
            <a:off x="7432646" y="4022215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Nachher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E1E0B662-4F8A-4236-B04E-D0DC599CC9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583" y="4449561"/>
            <a:ext cx="2004969" cy="113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73983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Ansich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Ansich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70</Words>
  <Application>Microsoft Office PowerPoint</Application>
  <PresentationFormat>Breitbild</PresentationFormat>
  <Paragraphs>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Schoolbook</vt:lpstr>
      <vt:lpstr>Wingdings 2</vt:lpstr>
      <vt:lpstr>Ansicht</vt:lpstr>
      <vt:lpstr>Buchhaltung 2019</vt:lpstr>
      <vt:lpstr>Tabelle</vt:lpstr>
      <vt:lpstr>Diagramm</vt:lpstr>
      <vt:lpstr>Rahmenlinien</vt:lpstr>
      <vt:lpstr>Färben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2019</dc:title>
  <dc:creator>June Star BIRITZ</dc:creator>
  <cp:lastModifiedBy>June Star BIRITZ</cp:lastModifiedBy>
  <cp:revision>3</cp:revision>
  <dcterms:created xsi:type="dcterms:W3CDTF">2024-10-23T07:07:47Z</dcterms:created>
  <dcterms:modified xsi:type="dcterms:W3CDTF">2024-10-23T07:20:22Z</dcterms:modified>
</cp:coreProperties>
</file>