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C19D7E-4C9B-4CFD-A6E7-418AF3FD4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8CFAF4-FDA5-4B7A-9035-EFA98F576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D159CA-362C-458B-9EE1-4528B2C0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6C045E-F46B-4694-8D2A-725B4F045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F3B2DF-0B0D-4520-ABE9-CE3C8DB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341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3B0829-9D3E-4D80-8D2A-43586AEB9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87CC0-726D-46BC-9731-6B5E009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EF8C5E-0721-4E20-B0F2-FDFAFFD9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0D5025-0A78-434E-BD90-27966FB3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F78A39-AE7F-4289-89CB-71446F05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243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F02DF8C-3627-4BE2-BD20-5C9407E77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D39234-D2F5-420D-A50A-81DBBEAC5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7773C5-199D-45B4-8055-1CD01178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9A551-528C-44EC-BF74-D8C73350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EFE89-4D46-4914-80F6-47C4CA90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559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7911F-57F5-4DFB-893D-5A4CBED3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AD2574-CFAD-40A9-BB86-67CF4DCDE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F7C6BC-EB45-4C6F-A9A4-E1022E4F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E3DC0-0FA9-410E-BD6F-7E57AAE6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92402C-852E-4BC6-A91A-2D60968E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3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D1A68-DA70-4852-B174-0583CB94B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4DC9E3-4B41-4BD5-8950-C2676652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2EADF8-B48C-4899-8B61-30CD118D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0455D0-B60C-4FAE-AED2-2B2BA0B0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7A9DEB-70EF-4A7A-BB71-23233FBB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83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3084F5-BA67-427A-80C5-DCCAA646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BF985D-14AE-44A1-B5C7-176D0531D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9BC98D-0ADF-4563-98C5-B6B867151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1528FA-BC24-44FC-A97D-1FC88D21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163C33-8237-48C3-B5D4-EB984668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0CDE21-AD8D-48D5-AAA2-2A9F7602C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924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223FD9-F8B3-4651-AC7C-03A05ECF9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B34261-B98A-497B-AE4B-936D71586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94BBD5-042A-46A7-8B8E-D36CCBA5C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53F390-0E61-4077-9660-E395E2EF5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AA109F4-4146-4A61-A7DC-00E7EFE25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F8F6CF-1E09-409F-A3C7-8C8C733F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579FAC1-2E34-4F38-A883-23DD6E86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C610E2-8C6F-4C3B-AD39-AD2550AE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950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58A76-B6BF-40D4-BD6A-6AA410CA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23160B9-06F6-4D9A-81A4-F18A3FDC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AC37A8-D515-4C6F-988D-5FFC4237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570A5E-3EC1-4D33-ACA5-118C660A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596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4FAE74D-AE68-4D07-8A1C-A907F81C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7AEEF1-384B-4B1C-9D85-0E04FA755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3237F3C-E857-4A25-8A23-76600365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793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39988-0469-4D3F-9E54-B8AEC122A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01F321-192E-43B2-BBDB-950070F72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A6B810-29B8-45B0-B8E7-39CCA83DA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BA9DA1-26D7-4D33-99DD-B72E9B65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D19883-83CA-4056-82EF-34E31FE3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F24B0D-1C52-4B4B-A172-52F7537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445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458FE-6655-47F8-823E-E3667DDE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836DC59-05F4-42CD-A03D-A53BBB938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827E37-BFB6-4F08-A107-6455EDD4D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85B52C-6435-4C49-AAEE-F36C863E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F3669F-A800-4779-A9C5-586BBC3FB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E9EDA2-1DE8-420A-B8E7-E1AC7B91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525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D8E428-5347-400D-8BAC-4BAB1681D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B57557-5CC0-4D87-B9A6-7A0F6EA83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441A8D-115A-4EA8-A5E7-AE2097BB1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566EC-4B76-4B81-AF6D-67BC8F107936}" type="datetimeFigureOut">
              <a:rPr lang="de-AT" smtClean="0"/>
              <a:t>23.10.2024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43F35F-6CED-4EB8-B6D1-E669B733D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5E420B-BD01-4784-887C-03FBCFF36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A07D7-42AD-4449-8383-9BC9577A151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61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75F68D-79B0-4AF6-97B5-69C65B91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Erklärung Excel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463F720B-ACC7-4625-A00B-96EF8C2799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329" y="1565567"/>
            <a:ext cx="9313218" cy="484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22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54BFE-BD6C-4F42-B796-632D9142D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 Einfügen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C0F43DB1-FF60-400D-B9F4-F8688514E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7736" y="2286645"/>
            <a:ext cx="6096528" cy="342929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F85FC3F-A97C-4E2E-9A6F-CDAD33AF83AA}"/>
              </a:ext>
            </a:extLst>
          </p:cNvPr>
          <p:cNvSpPr txBox="1"/>
          <p:nvPr/>
        </p:nvSpPr>
        <p:spPr>
          <a:xfrm>
            <a:off x="352337" y="1495959"/>
            <a:ext cx="390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1. Gehe Oben in der Leiste auf Einfügen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9E1092F-172F-44B0-A0B3-02F2C2663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210" y="1560448"/>
            <a:ext cx="2667372" cy="304843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7A4E8F2-2415-48F4-846F-0368A42E6068}"/>
              </a:ext>
            </a:extLst>
          </p:cNvPr>
          <p:cNvSpPr txBox="1"/>
          <p:nvPr/>
        </p:nvSpPr>
        <p:spPr>
          <a:xfrm>
            <a:off x="419486" y="2736397"/>
            <a:ext cx="365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2. Gehe auf: Empfohlene Diagramme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1392046-9B79-4D16-B29C-07F7AC9EC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2444" y="2461248"/>
            <a:ext cx="1058862" cy="1323577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89F00963-5583-4C5B-A325-98D96CC53D40}"/>
              </a:ext>
            </a:extLst>
          </p:cNvPr>
          <p:cNvSpPr txBox="1"/>
          <p:nvPr/>
        </p:nvSpPr>
        <p:spPr>
          <a:xfrm>
            <a:off x="352337" y="4632124"/>
            <a:ext cx="3640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3.Danach suche dir eines der Vorgeschlagenen Modele aus und ziehe es dorthin wo du es haben willst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9A15A2E-4AC0-4F8F-979C-C7D32CF4C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2444" y="4517067"/>
            <a:ext cx="2628765" cy="197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68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Erklärung Excel</vt:lpstr>
      <vt:lpstr>Diagramm Einfügen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Erklärung Excel</dc:title>
  <dc:creator>Tamara FARNBERGER</dc:creator>
  <cp:lastModifiedBy>Tamara FARNBERGER</cp:lastModifiedBy>
  <cp:revision>2</cp:revision>
  <dcterms:created xsi:type="dcterms:W3CDTF">2024-10-23T07:09:10Z</dcterms:created>
  <dcterms:modified xsi:type="dcterms:W3CDTF">2024-10-23T07:17:50Z</dcterms:modified>
</cp:coreProperties>
</file>