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57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978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0783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9799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7288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115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9780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0509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205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430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671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864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355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665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444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769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71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E8C4E07-D866-4C10-98B8-BC5726B37097}" type="datetimeFigureOut">
              <a:rPr lang="de-AT" smtClean="0"/>
              <a:t>21.11.2024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C8B0F4-039A-4524-9866-7A8E94E25A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12544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EFDE5-BA0E-41F7-8F3F-2DB90C97E3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2022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3828C11-9188-44E3-9F58-1DF2F18DC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/>
              <a:t>Alyx</a:t>
            </a:r>
            <a:r>
              <a:rPr lang="de-AT" dirty="0"/>
              <a:t> </a:t>
            </a:r>
            <a:r>
              <a:rPr lang="de-AT" dirty="0" err="1"/>
              <a:t>Träxler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6967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777BE-84AB-4813-93DB-551CB1CD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0543B54-2EF0-4DB5-9B4B-2961FFCCE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94" y="863601"/>
            <a:ext cx="4969106" cy="215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7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70B1E-603D-416D-819D-A4F850A8F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Diagramm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3F020E8-1DCB-4D8E-B815-3F7E85AAB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335" y="742339"/>
            <a:ext cx="5151665" cy="310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6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A4852D-60F4-452C-BA1D-8A8D2291C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/>
          <a:lstStyle/>
          <a:p>
            <a:r>
              <a:rPr lang="de-AT" dirty="0"/>
              <a:t>Diagramme einfügen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60F5549-8EA0-4B7E-9BDF-D7AC0369C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9983" y="1096132"/>
            <a:ext cx="666750" cy="29527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872B787-80B8-4A03-A50C-730FF07435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2414" y="1448135"/>
            <a:ext cx="704850" cy="74295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21571B4-66EF-4E33-AA9B-FA3FDC0248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4181" y="492126"/>
            <a:ext cx="4631349" cy="4023716"/>
          </a:xfrm>
          <a:prstGeom prst="rect">
            <a:avLst/>
          </a:prstGeom>
        </p:spPr>
      </p:pic>
      <p:cxnSp>
        <p:nvCxnSpPr>
          <p:cNvPr id="7" name="Verbinder: gewinkelt 6">
            <a:extLst>
              <a:ext uri="{FF2B5EF4-FFF2-40B4-BE49-F238E27FC236}">
                <a16:creationId xmlns:a16="http://schemas.microsoft.com/office/drawing/2014/main" id="{EFF7EE3E-4537-4D7C-B3A5-EAACE57BECF5}"/>
              </a:ext>
            </a:extLst>
          </p:cNvPr>
          <p:cNvCxnSpPr/>
          <p:nvPr/>
        </p:nvCxnSpPr>
        <p:spPr>
          <a:xfrm>
            <a:off x="3021816" y="1243770"/>
            <a:ext cx="1944000" cy="360726"/>
          </a:xfrm>
          <a:prstGeom prst="bentConnector3">
            <a:avLst/>
          </a:prstGeom>
          <a:ln w="952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F177A573-5749-49A3-9F27-55430EA63074}"/>
              </a:ext>
            </a:extLst>
          </p:cNvPr>
          <p:cNvSpPr/>
          <p:nvPr/>
        </p:nvSpPr>
        <p:spPr>
          <a:xfrm>
            <a:off x="5895534" y="16044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Pfeil: nach unten 8">
            <a:extLst>
              <a:ext uri="{FF2B5EF4-FFF2-40B4-BE49-F238E27FC236}">
                <a16:creationId xmlns:a16="http://schemas.microsoft.com/office/drawing/2014/main" id="{18664539-AFEB-4314-AA28-F46CF1594258}"/>
              </a:ext>
            </a:extLst>
          </p:cNvPr>
          <p:cNvSpPr/>
          <p:nvPr/>
        </p:nvSpPr>
        <p:spPr>
          <a:xfrm rot="10800000">
            <a:off x="10586906" y="4647501"/>
            <a:ext cx="260059" cy="713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2926789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8</Words>
  <Application>Microsoft Office PowerPoint</Application>
  <PresentationFormat>Breitbild</PresentationFormat>
  <Paragraphs>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Segment</vt:lpstr>
      <vt:lpstr>BUCHHALTUNG 2022</vt:lpstr>
      <vt:lpstr>Tabelle</vt:lpstr>
      <vt:lpstr>Diagramm</vt:lpstr>
      <vt:lpstr>Diagramme einfügen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2022</dc:title>
  <dc:creator>Mohammad Ibrar ABBASI</dc:creator>
  <cp:lastModifiedBy>Caroline TRÄXLER</cp:lastModifiedBy>
  <cp:revision>5</cp:revision>
  <dcterms:created xsi:type="dcterms:W3CDTF">2024-10-21T14:44:24Z</dcterms:created>
  <dcterms:modified xsi:type="dcterms:W3CDTF">2024-11-21T15:09:30Z</dcterms:modified>
</cp:coreProperties>
</file>