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7081EA-0D6E-47EA-A377-CA39492FE5D9}" v="116" dt="2025-04-03T09:39:38.0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NOFSZKY Lucia" userId="S::granluc@antonkriegergasse.at::69827fc1-3d35-41d9-b6ee-1ea08ca23675" providerId="AD" clId="Web-{9CD77954-2DD0-4B78-BB81-EF01A02310A6}"/>
    <pc:docChg chg="modSld">
      <pc:chgData name="GRANOFSZKY Lucia" userId="S::granluc@antonkriegergasse.at::69827fc1-3d35-41d9-b6ee-1ea08ca23675" providerId="AD" clId="Web-{9CD77954-2DD0-4B78-BB81-EF01A02310A6}" dt="2025-03-31T06:15:35.126" v="12" actId="1076"/>
      <pc:docMkLst>
        <pc:docMk/>
      </pc:docMkLst>
      <pc:sldChg chg="addSp delSp modSp mod setBg">
        <pc:chgData name="GRANOFSZKY Lucia" userId="S::granluc@antonkriegergasse.at::69827fc1-3d35-41d9-b6ee-1ea08ca23675" providerId="AD" clId="Web-{9CD77954-2DD0-4B78-BB81-EF01A02310A6}" dt="2025-03-31T06:15:35.126" v="12" actId="1076"/>
        <pc:sldMkLst>
          <pc:docMk/>
          <pc:sldMk cId="1383473681" sldId="256"/>
        </pc:sldMkLst>
        <pc:spChg chg="add del">
          <ac:chgData name="GRANOFSZKY Lucia" userId="S::granluc@antonkriegergasse.at::69827fc1-3d35-41d9-b6ee-1ea08ca23675" providerId="AD" clId="Web-{9CD77954-2DD0-4B78-BB81-EF01A02310A6}" dt="2025-03-31T06:14:45.499" v="6"/>
          <ac:spMkLst>
            <pc:docMk/>
            <pc:sldMk cId="1383473681" sldId="256"/>
            <ac:spMk id="8" creationId="{42A4FC2C-047E-45A5-965D-8E1E3BF09BC6}"/>
          </ac:spMkLst>
        </pc:spChg>
        <pc:spChg chg="add">
          <ac:chgData name="GRANOFSZKY Lucia" userId="S::granluc@antonkriegergasse.at::69827fc1-3d35-41d9-b6ee-1ea08ca23675" providerId="AD" clId="Web-{9CD77954-2DD0-4B78-BB81-EF01A02310A6}" dt="2025-03-31T06:14:45.499" v="7"/>
          <ac:spMkLst>
            <pc:docMk/>
            <pc:sldMk cId="1383473681" sldId="256"/>
            <ac:spMk id="10" creationId="{91DE43FD-EB47-414A-B0AB-169B0FFFA527}"/>
          </ac:spMkLst>
        </pc:spChg>
        <pc:spChg chg="add">
          <ac:chgData name="GRANOFSZKY Lucia" userId="S::granluc@antonkriegergasse.at::69827fc1-3d35-41d9-b6ee-1ea08ca23675" providerId="AD" clId="Web-{9CD77954-2DD0-4B78-BB81-EF01A02310A6}" dt="2025-03-31T06:14:45.499" v="7"/>
          <ac:spMkLst>
            <pc:docMk/>
            <pc:sldMk cId="1383473681" sldId="256"/>
            <ac:spMk id="11" creationId="{0B761509-3B9A-49A6-A84B-C3D86811697D}"/>
          </ac:spMkLst>
        </pc:spChg>
        <pc:grpChg chg="add">
          <ac:chgData name="GRANOFSZKY Lucia" userId="S::granluc@antonkriegergasse.at::69827fc1-3d35-41d9-b6ee-1ea08ca23675" providerId="AD" clId="Web-{9CD77954-2DD0-4B78-BB81-EF01A02310A6}" dt="2025-03-31T06:14:45.499" v="7"/>
          <ac:grpSpMkLst>
            <pc:docMk/>
            <pc:sldMk cId="1383473681" sldId="256"/>
            <ac:grpSpMk id="12" creationId="{58495BCC-CE77-4CC2-952E-846F41119FD5}"/>
          </ac:grpSpMkLst>
        </pc:grpChg>
        <pc:picChg chg="add del mod">
          <ac:chgData name="GRANOFSZKY Lucia" userId="S::granluc@antonkriegergasse.at::69827fc1-3d35-41d9-b6ee-1ea08ca23675" providerId="AD" clId="Web-{9CD77954-2DD0-4B78-BB81-EF01A02310A6}" dt="2025-03-31T06:14:12.186" v="3"/>
          <ac:picMkLst>
            <pc:docMk/>
            <pc:sldMk cId="1383473681" sldId="256"/>
            <ac:picMk id="2" creationId="{23AB8994-2FF7-CC64-26E6-1379B8D27A3A}"/>
          </ac:picMkLst>
        </pc:picChg>
        <pc:picChg chg="add mod">
          <ac:chgData name="GRANOFSZKY Lucia" userId="S::granluc@antonkriegergasse.at::69827fc1-3d35-41d9-b6ee-1ea08ca23675" providerId="AD" clId="Web-{9CD77954-2DD0-4B78-BB81-EF01A02310A6}" dt="2025-03-31T06:15:35.126" v="12" actId="1076"/>
          <ac:picMkLst>
            <pc:docMk/>
            <pc:sldMk cId="1383473681" sldId="256"/>
            <ac:picMk id="3" creationId="{A9198FEC-4643-5A96-8B37-631E912A5058}"/>
          </ac:picMkLst>
        </pc:picChg>
        <pc:picChg chg="del mod">
          <ac:chgData name="GRANOFSZKY Lucia" userId="S::granluc@antonkriegergasse.at::69827fc1-3d35-41d9-b6ee-1ea08ca23675" providerId="AD" clId="Web-{9CD77954-2DD0-4B78-BB81-EF01A02310A6}" dt="2025-03-31T06:13:57.858" v="1"/>
          <ac:picMkLst>
            <pc:docMk/>
            <pc:sldMk cId="1383473681" sldId="256"/>
            <ac:picMk id="5" creationId="{EB7D65FD-A1AD-4E08-AF0D-16E5D0BEC27D}"/>
          </ac:picMkLst>
        </pc:picChg>
      </pc:sldChg>
    </pc:docChg>
  </pc:docChgLst>
  <pc:docChgLst>
    <pc:chgData name="GRANOFSZKY Lucia" userId="S::granluc@antonkriegergasse.at::69827fc1-3d35-41d9-b6ee-1ea08ca23675" providerId="AD" clId="Web-{8D7081EA-0D6E-47EA-A377-CA39492FE5D9}"/>
    <pc:docChg chg="addSld delSld modSld sldOrd">
      <pc:chgData name="GRANOFSZKY Lucia" userId="S::granluc@antonkriegergasse.at::69827fc1-3d35-41d9-b6ee-1ea08ca23675" providerId="AD" clId="Web-{8D7081EA-0D6E-47EA-A377-CA39492FE5D9}" dt="2025-04-03T09:39:38.072" v="110" actId="20577"/>
      <pc:docMkLst>
        <pc:docMk/>
      </pc:docMkLst>
      <pc:sldChg chg="modSp del">
        <pc:chgData name="GRANOFSZKY Lucia" userId="S::granluc@antonkriegergasse.at::69827fc1-3d35-41d9-b6ee-1ea08ca23675" providerId="AD" clId="Web-{8D7081EA-0D6E-47EA-A377-CA39492FE5D9}" dt="2025-04-03T08:24:00.970" v="10"/>
        <pc:sldMkLst>
          <pc:docMk/>
          <pc:sldMk cId="1383473681" sldId="256"/>
        </pc:sldMkLst>
        <pc:picChg chg="mod">
          <ac:chgData name="GRANOFSZKY Lucia" userId="S::granluc@antonkriegergasse.at::69827fc1-3d35-41d9-b6ee-1ea08ca23675" providerId="AD" clId="Web-{8D7081EA-0D6E-47EA-A377-CA39492FE5D9}" dt="2025-04-03T08:23:56.767" v="9" actId="1076"/>
          <ac:picMkLst>
            <pc:docMk/>
            <pc:sldMk cId="1383473681" sldId="256"/>
            <ac:picMk id="3" creationId="{A9198FEC-4643-5A96-8B37-631E912A5058}"/>
          </ac:picMkLst>
        </pc:picChg>
      </pc:sldChg>
      <pc:sldChg chg="modSp ord">
        <pc:chgData name="GRANOFSZKY Lucia" userId="S::granluc@antonkriegergasse.at::69827fc1-3d35-41d9-b6ee-1ea08ca23675" providerId="AD" clId="Web-{8D7081EA-0D6E-47EA-A377-CA39492FE5D9}" dt="2025-04-03T08:41:22.117" v="55" actId="20577"/>
        <pc:sldMkLst>
          <pc:docMk/>
          <pc:sldMk cId="2078639156" sldId="257"/>
        </pc:sldMkLst>
        <pc:spChg chg="mod">
          <ac:chgData name="GRANOFSZKY Lucia" userId="S::granluc@antonkriegergasse.at::69827fc1-3d35-41d9-b6ee-1ea08ca23675" providerId="AD" clId="Web-{8D7081EA-0D6E-47EA-A377-CA39492FE5D9}" dt="2025-04-03T08:41:02.554" v="47" actId="20577"/>
          <ac:spMkLst>
            <pc:docMk/>
            <pc:sldMk cId="2078639156" sldId="257"/>
            <ac:spMk id="4" creationId="{36D5B45B-E7BD-4E50-8C8D-D368518E99C4}"/>
          </ac:spMkLst>
        </pc:spChg>
        <pc:spChg chg="mod">
          <ac:chgData name="GRANOFSZKY Lucia" userId="S::granluc@antonkriegergasse.at::69827fc1-3d35-41d9-b6ee-1ea08ca23675" providerId="AD" clId="Web-{8D7081EA-0D6E-47EA-A377-CA39492FE5D9}" dt="2025-04-03T08:41:22.117" v="55" actId="20577"/>
          <ac:spMkLst>
            <pc:docMk/>
            <pc:sldMk cId="2078639156" sldId="257"/>
            <ac:spMk id="5" creationId="{933A9B8E-9BA1-4CDE-B164-F6858AAF8D0A}"/>
          </ac:spMkLst>
        </pc:spChg>
      </pc:sldChg>
      <pc:sldChg chg="addSp modSp new mod modClrScheme chgLayout">
        <pc:chgData name="GRANOFSZKY Lucia" userId="S::granluc@antonkriegergasse.at::69827fc1-3d35-41d9-b6ee-1ea08ca23675" providerId="AD" clId="Web-{8D7081EA-0D6E-47EA-A377-CA39492FE5D9}" dt="2025-04-03T08:27:05.868" v="22" actId="1076"/>
        <pc:sldMkLst>
          <pc:docMk/>
          <pc:sldMk cId="3995943283" sldId="258"/>
        </pc:sldMkLst>
        <pc:spChg chg="mod ord">
          <ac:chgData name="GRANOFSZKY Lucia" userId="S::granluc@antonkriegergasse.at::69827fc1-3d35-41d9-b6ee-1ea08ca23675" providerId="AD" clId="Web-{8D7081EA-0D6E-47EA-A377-CA39492FE5D9}" dt="2025-04-03T08:24:31.628" v="13"/>
          <ac:spMkLst>
            <pc:docMk/>
            <pc:sldMk cId="3995943283" sldId="258"/>
            <ac:spMk id="2" creationId="{FDF5FFBE-2E7C-EA88-8C90-0896B9B48DE3}"/>
          </ac:spMkLst>
        </pc:spChg>
        <pc:spChg chg="mod ord">
          <ac:chgData name="GRANOFSZKY Lucia" userId="S::granluc@antonkriegergasse.at::69827fc1-3d35-41d9-b6ee-1ea08ca23675" providerId="AD" clId="Web-{8D7081EA-0D6E-47EA-A377-CA39492FE5D9}" dt="2025-04-03T08:24:31.628" v="13"/>
          <ac:spMkLst>
            <pc:docMk/>
            <pc:sldMk cId="3995943283" sldId="258"/>
            <ac:spMk id="3" creationId="{FD69D08D-4D33-5B67-5733-DEF9EC2ABF20}"/>
          </ac:spMkLst>
        </pc:spChg>
        <pc:picChg chg="add mod">
          <ac:chgData name="GRANOFSZKY Lucia" userId="S::granluc@antonkriegergasse.at::69827fc1-3d35-41d9-b6ee-1ea08ca23675" providerId="AD" clId="Web-{8D7081EA-0D6E-47EA-A377-CA39492FE5D9}" dt="2025-04-03T08:27:05.868" v="22" actId="1076"/>
          <ac:picMkLst>
            <pc:docMk/>
            <pc:sldMk cId="3995943283" sldId="258"/>
            <ac:picMk id="4" creationId="{C86C552A-4115-3C9F-E9DF-22DAD81124C0}"/>
          </ac:picMkLst>
        </pc:picChg>
      </pc:sldChg>
      <pc:sldChg chg="modSp new">
        <pc:chgData name="GRANOFSZKY Lucia" userId="S::granluc@antonkriegergasse.at::69827fc1-3d35-41d9-b6ee-1ea08ca23675" providerId="AD" clId="Web-{8D7081EA-0D6E-47EA-A377-CA39492FE5D9}" dt="2025-04-03T08:43:52.170" v="57" actId="20577"/>
        <pc:sldMkLst>
          <pc:docMk/>
          <pc:sldMk cId="2421395960" sldId="259"/>
        </pc:sldMkLst>
        <pc:spChg chg="mod">
          <ac:chgData name="GRANOFSZKY Lucia" userId="S::granluc@antonkriegergasse.at::69827fc1-3d35-41d9-b6ee-1ea08ca23675" providerId="AD" clId="Web-{8D7081EA-0D6E-47EA-A377-CA39492FE5D9}" dt="2025-04-03T08:40:46.116" v="41" actId="20577"/>
          <ac:spMkLst>
            <pc:docMk/>
            <pc:sldMk cId="2421395960" sldId="259"/>
            <ac:spMk id="2" creationId="{32ABB172-9F3C-5551-F6F6-57F34C500E93}"/>
          </ac:spMkLst>
        </pc:spChg>
        <pc:spChg chg="mod">
          <ac:chgData name="GRANOFSZKY Lucia" userId="S::granluc@antonkriegergasse.at::69827fc1-3d35-41d9-b6ee-1ea08ca23675" providerId="AD" clId="Web-{8D7081EA-0D6E-47EA-A377-CA39492FE5D9}" dt="2025-04-03T08:43:52.170" v="57" actId="20577"/>
          <ac:spMkLst>
            <pc:docMk/>
            <pc:sldMk cId="2421395960" sldId="259"/>
            <ac:spMk id="3" creationId="{32BD5E4B-F0F1-CBEA-3C8C-44D7572F9E88}"/>
          </ac:spMkLst>
        </pc:spChg>
      </pc:sldChg>
      <pc:sldChg chg="modSp new">
        <pc:chgData name="GRANOFSZKY Lucia" userId="S::granluc@antonkriegergasse.at::69827fc1-3d35-41d9-b6ee-1ea08ca23675" providerId="AD" clId="Web-{8D7081EA-0D6E-47EA-A377-CA39492FE5D9}" dt="2025-04-03T09:36:59.879" v="88" actId="20577"/>
        <pc:sldMkLst>
          <pc:docMk/>
          <pc:sldMk cId="1642458101" sldId="260"/>
        </pc:sldMkLst>
        <pc:spChg chg="mod">
          <ac:chgData name="GRANOFSZKY Lucia" userId="S::granluc@antonkriegergasse.at::69827fc1-3d35-41d9-b6ee-1ea08ca23675" providerId="AD" clId="Web-{8D7081EA-0D6E-47EA-A377-CA39492FE5D9}" dt="2025-04-03T09:34:11.389" v="68" actId="20577"/>
          <ac:spMkLst>
            <pc:docMk/>
            <pc:sldMk cId="1642458101" sldId="260"/>
            <ac:spMk id="2" creationId="{6EB297E2-B57B-3D95-6DDD-A77C10A0B2E0}"/>
          </ac:spMkLst>
        </pc:spChg>
        <pc:spChg chg="mod">
          <ac:chgData name="GRANOFSZKY Lucia" userId="S::granluc@antonkriegergasse.at::69827fc1-3d35-41d9-b6ee-1ea08ca23675" providerId="AD" clId="Web-{8D7081EA-0D6E-47EA-A377-CA39492FE5D9}" dt="2025-04-03T09:36:59.879" v="88" actId="20577"/>
          <ac:spMkLst>
            <pc:docMk/>
            <pc:sldMk cId="1642458101" sldId="260"/>
            <ac:spMk id="3" creationId="{A5769BE2-A78F-F367-716A-AB87622978A7}"/>
          </ac:spMkLst>
        </pc:spChg>
      </pc:sldChg>
      <pc:sldChg chg="modSp new">
        <pc:chgData name="GRANOFSZKY Lucia" userId="S::granluc@antonkriegergasse.at::69827fc1-3d35-41d9-b6ee-1ea08ca23675" providerId="AD" clId="Web-{8D7081EA-0D6E-47EA-A377-CA39492FE5D9}" dt="2025-04-03T09:39:38.072" v="110" actId="20577"/>
        <pc:sldMkLst>
          <pc:docMk/>
          <pc:sldMk cId="3521033298" sldId="261"/>
        </pc:sldMkLst>
        <pc:spChg chg="mod">
          <ac:chgData name="GRANOFSZKY Lucia" userId="S::granluc@antonkriegergasse.at::69827fc1-3d35-41d9-b6ee-1ea08ca23675" providerId="AD" clId="Web-{8D7081EA-0D6E-47EA-A377-CA39492FE5D9}" dt="2025-04-03T09:39:20.525" v="108" actId="20577"/>
          <ac:spMkLst>
            <pc:docMk/>
            <pc:sldMk cId="3521033298" sldId="261"/>
            <ac:spMk id="2" creationId="{172068DD-41D0-52C5-0AEA-F36D401390EB}"/>
          </ac:spMkLst>
        </pc:spChg>
        <pc:spChg chg="mod">
          <ac:chgData name="GRANOFSZKY Lucia" userId="S::granluc@antonkriegergasse.at::69827fc1-3d35-41d9-b6ee-1ea08ca23675" providerId="AD" clId="Web-{8D7081EA-0D6E-47EA-A377-CA39492FE5D9}" dt="2025-04-03T09:39:38.072" v="110" actId="20577"/>
          <ac:spMkLst>
            <pc:docMk/>
            <pc:sldMk cId="3521033298" sldId="261"/>
            <ac:spMk id="3" creationId="{55E9B43D-CD98-A024-9F15-CE52055C052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1C7081-25EA-42E1-9A34-351C1B36743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AT"/>
          </a:p>
        </p:txBody>
      </p:sp>
      <p:sp>
        <p:nvSpPr>
          <p:cNvPr id="3" name="Untertitel 2">
            <a:extLst>
              <a:ext uri="{FF2B5EF4-FFF2-40B4-BE49-F238E27FC236}">
                <a16:creationId xmlns:a16="http://schemas.microsoft.com/office/drawing/2014/main" id="{0FABCF94-36D4-4485-8369-43806BFC92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AT"/>
          </a:p>
        </p:txBody>
      </p:sp>
      <p:sp>
        <p:nvSpPr>
          <p:cNvPr id="4" name="Datumsplatzhalter 3">
            <a:extLst>
              <a:ext uri="{FF2B5EF4-FFF2-40B4-BE49-F238E27FC236}">
                <a16:creationId xmlns:a16="http://schemas.microsoft.com/office/drawing/2014/main" id="{E0BDB3D9-6AED-4307-A205-F2BD13969C28}"/>
              </a:ext>
            </a:extLst>
          </p:cNvPr>
          <p:cNvSpPr>
            <a:spLocks noGrp="1"/>
          </p:cNvSpPr>
          <p:nvPr>
            <p:ph type="dt" sz="half" idx="10"/>
          </p:nvPr>
        </p:nvSpPr>
        <p:spPr/>
        <p:txBody>
          <a:bodyPr/>
          <a:lstStyle/>
          <a:p>
            <a:fld id="{E0C1764A-6A9A-424D-91FC-DFDA33394FD7}" type="datetimeFigureOut">
              <a:rPr lang="de-AT" smtClean="0"/>
              <a:t>03.04.2025</a:t>
            </a:fld>
            <a:endParaRPr lang="de-AT"/>
          </a:p>
        </p:txBody>
      </p:sp>
      <p:sp>
        <p:nvSpPr>
          <p:cNvPr id="5" name="Fußzeilenplatzhalter 4">
            <a:extLst>
              <a:ext uri="{FF2B5EF4-FFF2-40B4-BE49-F238E27FC236}">
                <a16:creationId xmlns:a16="http://schemas.microsoft.com/office/drawing/2014/main" id="{3693FDC4-0264-4FAD-9118-05C3B9B786F3}"/>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F0822DF-C799-4388-8EE1-9E0ADDA732A7}"/>
              </a:ext>
            </a:extLst>
          </p:cNvPr>
          <p:cNvSpPr>
            <a:spLocks noGrp="1"/>
          </p:cNvSpPr>
          <p:nvPr>
            <p:ph type="sldNum" sz="quarter" idx="12"/>
          </p:nvPr>
        </p:nvSpPr>
        <p:spPr/>
        <p:txBody>
          <a:bodyPr/>
          <a:lstStyle/>
          <a:p>
            <a:fld id="{EEA1E0CB-302A-4C5B-8E09-4D8227AA0C2F}" type="slidenum">
              <a:rPr lang="de-AT" smtClean="0"/>
              <a:t>‹Nr.›</a:t>
            </a:fld>
            <a:endParaRPr lang="de-AT"/>
          </a:p>
        </p:txBody>
      </p:sp>
    </p:spTree>
    <p:extLst>
      <p:ext uri="{BB962C8B-B14F-4D97-AF65-F5344CB8AC3E}">
        <p14:creationId xmlns:p14="http://schemas.microsoft.com/office/powerpoint/2010/main" val="1903108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BD2CF4-E918-4377-ADDE-300FF0F61CD8}"/>
              </a:ext>
            </a:extLst>
          </p:cNvPr>
          <p:cNvSpPr>
            <a:spLocks noGrp="1"/>
          </p:cNvSpPr>
          <p:nvPr>
            <p:ph type="title"/>
          </p:nvPr>
        </p:nvSpPr>
        <p:spPr/>
        <p:txBody>
          <a:bodyPr/>
          <a:lstStyle/>
          <a:p>
            <a:r>
              <a:rPr lang="de-DE"/>
              <a:t>Mastertitelformat bearbeiten</a:t>
            </a:r>
            <a:endParaRPr lang="de-AT"/>
          </a:p>
        </p:txBody>
      </p:sp>
      <p:sp>
        <p:nvSpPr>
          <p:cNvPr id="3" name="Vertikaler Textplatzhalter 2">
            <a:extLst>
              <a:ext uri="{FF2B5EF4-FFF2-40B4-BE49-F238E27FC236}">
                <a16:creationId xmlns:a16="http://schemas.microsoft.com/office/drawing/2014/main" id="{31CB2BE2-23BE-4123-B9E2-3EBF9BF2579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44E06C67-9CD4-4565-B19C-33C7B6CFA96B}"/>
              </a:ext>
            </a:extLst>
          </p:cNvPr>
          <p:cNvSpPr>
            <a:spLocks noGrp="1"/>
          </p:cNvSpPr>
          <p:nvPr>
            <p:ph type="dt" sz="half" idx="10"/>
          </p:nvPr>
        </p:nvSpPr>
        <p:spPr/>
        <p:txBody>
          <a:bodyPr/>
          <a:lstStyle/>
          <a:p>
            <a:fld id="{E0C1764A-6A9A-424D-91FC-DFDA33394FD7}" type="datetimeFigureOut">
              <a:rPr lang="de-AT" smtClean="0"/>
              <a:t>03.04.2025</a:t>
            </a:fld>
            <a:endParaRPr lang="de-AT"/>
          </a:p>
        </p:txBody>
      </p:sp>
      <p:sp>
        <p:nvSpPr>
          <p:cNvPr id="5" name="Fußzeilenplatzhalter 4">
            <a:extLst>
              <a:ext uri="{FF2B5EF4-FFF2-40B4-BE49-F238E27FC236}">
                <a16:creationId xmlns:a16="http://schemas.microsoft.com/office/drawing/2014/main" id="{D46E6CBE-9D68-44A7-AECF-E28A1F25DCD5}"/>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BFB6B0BC-CE02-4A66-8CD7-36D36CDBF6A2}"/>
              </a:ext>
            </a:extLst>
          </p:cNvPr>
          <p:cNvSpPr>
            <a:spLocks noGrp="1"/>
          </p:cNvSpPr>
          <p:nvPr>
            <p:ph type="sldNum" sz="quarter" idx="12"/>
          </p:nvPr>
        </p:nvSpPr>
        <p:spPr/>
        <p:txBody>
          <a:bodyPr/>
          <a:lstStyle/>
          <a:p>
            <a:fld id="{EEA1E0CB-302A-4C5B-8E09-4D8227AA0C2F}" type="slidenum">
              <a:rPr lang="de-AT" smtClean="0"/>
              <a:t>‹Nr.›</a:t>
            </a:fld>
            <a:endParaRPr lang="de-AT"/>
          </a:p>
        </p:txBody>
      </p:sp>
    </p:spTree>
    <p:extLst>
      <p:ext uri="{BB962C8B-B14F-4D97-AF65-F5344CB8AC3E}">
        <p14:creationId xmlns:p14="http://schemas.microsoft.com/office/powerpoint/2010/main" val="4039525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948D412C-764F-46CA-A180-1E7FB66103EC}"/>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AT"/>
          </a:p>
        </p:txBody>
      </p:sp>
      <p:sp>
        <p:nvSpPr>
          <p:cNvPr id="3" name="Vertikaler Textplatzhalter 2">
            <a:extLst>
              <a:ext uri="{FF2B5EF4-FFF2-40B4-BE49-F238E27FC236}">
                <a16:creationId xmlns:a16="http://schemas.microsoft.com/office/drawing/2014/main" id="{A2C2F985-E234-4EEA-9E00-E399532D43F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4EEDC4B7-B59F-4E47-9430-7F6A6F55244B}"/>
              </a:ext>
            </a:extLst>
          </p:cNvPr>
          <p:cNvSpPr>
            <a:spLocks noGrp="1"/>
          </p:cNvSpPr>
          <p:nvPr>
            <p:ph type="dt" sz="half" idx="10"/>
          </p:nvPr>
        </p:nvSpPr>
        <p:spPr/>
        <p:txBody>
          <a:bodyPr/>
          <a:lstStyle/>
          <a:p>
            <a:fld id="{E0C1764A-6A9A-424D-91FC-DFDA33394FD7}" type="datetimeFigureOut">
              <a:rPr lang="de-AT" smtClean="0"/>
              <a:t>03.04.2025</a:t>
            </a:fld>
            <a:endParaRPr lang="de-AT"/>
          </a:p>
        </p:txBody>
      </p:sp>
      <p:sp>
        <p:nvSpPr>
          <p:cNvPr id="5" name="Fußzeilenplatzhalter 4">
            <a:extLst>
              <a:ext uri="{FF2B5EF4-FFF2-40B4-BE49-F238E27FC236}">
                <a16:creationId xmlns:a16="http://schemas.microsoft.com/office/drawing/2014/main" id="{CC494EF4-B7C0-487D-97A6-14A51D7C2A09}"/>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E71C1B05-2FEF-4083-BAEE-6AB08083E663}"/>
              </a:ext>
            </a:extLst>
          </p:cNvPr>
          <p:cNvSpPr>
            <a:spLocks noGrp="1"/>
          </p:cNvSpPr>
          <p:nvPr>
            <p:ph type="sldNum" sz="quarter" idx="12"/>
          </p:nvPr>
        </p:nvSpPr>
        <p:spPr/>
        <p:txBody>
          <a:bodyPr/>
          <a:lstStyle/>
          <a:p>
            <a:fld id="{EEA1E0CB-302A-4C5B-8E09-4D8227AA0C2F}" type="slidenum">
              <a:rPr lang="de-AT" smtClean="0"/>
              <a:t>‹Nr.›</a:t>
            </a:fld>
            <a:endParaRPr lang="de-AT"/>
          </a:p>
        </p:txBody>
      </p:sp>
    </p:spTree>
    <p:extLst>
      <p:ext uri="{BB962C8B-B14F-4D97-AF65-F5344CB8AC3E}">
        <p14:creationId xmlns:p14="http://schemas.microsoft.com/office/powerpoint/2010/main" val="3485539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3C33B4-C168-4045-B1AA-0F6273ED2653}"/>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839F0A40-81B0-4A7E-AFBD-F068D8F26ED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F40C2EDB-1527-464E-86BF-D41DED1595CC}"/>
              </a:ext>
            </a:extLst>
          </p:cNvPr>
          <p:cNvSpPr>
            <a:spLocks noGrp="1"/>
          </p:cNvSpPr>
          <p:nvPr>
            <p:ph type="dt" sz="half" idx="10"/>
          </p:nvPr>
        </p:nvSpPr>
        <p:spPr/>
        <p:txBody>
          <a:bodyPr/>
          <a:lstStyle/>
          <a:p>
            <a:fld id="{E0C1764A-6A9A-424D-91FC-DFDA33394FD7}" type="datetimeFigureOut">
              <a:rPr lang="de-AT" smtClean="0"/>
              <a:t>03.04.2025</a:t>
            </a:fld>
            <a:endParaRPr lang="de-AT"/>
          </a:p>
        </p:txBody>
      </p:sp>
      <p:sp>
        <p:nvSpPr>
          <p:cNvPr id="5" name="Fußzeilenplatzhalter 4">
            <a:extLst>
              <a:ext uri="{FF2B5EF4-FFF2-40B4-BE49-F238E27FC236}">
                <a16:creationId xmlns:a16="http://schemas.microsoft.com/office/drawing/2014/main" id="{27144F50-0693-42C0-B390-8192E0117353}"/>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C8B4B0F9-36E3-4F64-83CA-176FE661435B}"/>
              </a:ext>
            </a:extLst>
          </p:cNvPr>
          <p:cNvSpPr>
            <a:spLocks noGrp="1"/>
          </p:cNvSpPr>
          <p:nvPr>
            <p:ph type="sldNum" sz="quarter" idx="12"/>
          </p:nvPr>
        </p:nvSpPr>
        <p:spPr/>
        <p:txBody>
          <a:bodyPr/>
          <a:lstStyle/>
          <a:p>
            <a:fld id="{EEA1E0CB-302A-4C5B-8E09-4D8227AA0C2F}" type="slidenum">
              <a:rPr lang="de-AT" smtClean="0"/>
              <a:t>‹Nr.›</a:t>
            </a:fld>
            <a:endParaRPr lang="de-AT"/>
          </a:p>
        </p:txBody>
      </p:sp>
    </p:spTree>
    <p:extLst>
      <p:ext uri="{BB962C8B-B14F-4D97-AF65-F5344CB8AC3E}">
        <p14:creationId xmlns:p14="http://schemas.microsoft.com/office/powerpoint/2010/main" val="1855919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55EDAE7-F9B9-458D-BA80-3897777A6322}"/>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AT"/>
          </a:p>
        </p:txBody>
      </p:sp>
      <p:sp>
        <p:nvSpPr>
          <p:cNvPr id="3" name="Textplatzhalter 2">
            <a:extLst>
              <a:ext uri="{FF2B5EF4-FFF2-40B4-BE49-F238E27FC236}">
                <a16:creationId xmlns:a16="http://schemas.microsoft.com/office/drawing/2014/main" id="{7420723F-46DE-42B4-9EC2-DF858571F81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9D0E8C2-21A8-4B3A-8DFD-B64BC331971C}"/>
              </a:ext>
            </a:extLst>
          </p:cNvPr>
          <p:cNvSpPr>
            <a:spLocks noGrp="1"/>
          </p:cNvSpPr>
          <p:nvPr>
            <p:ph type="dt" sz="half" idx="10"/>
          </p:nvPr>
        </p:nvSpPr>
        <p:spPr/>
        <p:txBody>
          <a:bodyPr/>
          <a:lstStyle/>
          <a:p>
            <a:fld id="{E0C1764A-6A9A-424D-91FC-DFDA33394FD7}" type="datetimeFigureOut">
              <a:rPr lang="de-AT" smtClean="0"/>
              <a:t>03.04.2025</a:t>
            </a:fld>
            <a:endParaRPr lang="de-AT"/>
          </a:p>
        </p:txBody>
      </p:sp>
      <p:sp>
        <p:nvSpPr>
          <p:cNvPr id="5" name="Fußzeilenplatzhalter 4">
            <a:extLst>
              <a:ext uri="{FF2B5EF4-FFF2-40B4-BE49-F238E27FC236}">
                <a16:creationId xmlns:a16="http://schemas.microsoft.com/office/drawing/2014/main" id="{9D4A9372-5268-43D6-8A17-F80EBD446C7E}"/>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49DF3800-3FEE-4056-AEF2-4C06D7015284}"/>
              </a:ext>
            </a:extLst>
          </p:cNvPr>
          <p:cNvSpPr>
            <a:spLocks noGrp="1"/>
          </p:cNvSpPr>
          <p:nvPr>
            <p:ph type="sldNum" sz="quarter" idx="12"/>
          </p:nvPr>
        </p:nvSpPr>
        <p:spPr/>
        <p:txBody>
          <a:bodyPr/>
          <a:lstStyle/>
          <a:p>
            <a:fld id="{EEA1E0CB-302A-4C5B-8E09-4D8227AA0C2F}" type="slidenum">
              <a:rPr lang="de-AT" smtClean="0"/>
              <a:t>‹Nr.›</a:t>
            </a:fld>
            <a:endParaRPr lang="de-AT"/>
          </a:p>
        </p:txBody>
      </p:sp>
    </p:spTree>
    <p:extLst>
      <p:ext uri="{BB962C8B-B14F-4D97-AF65-F5344CB8AC3E}">
        <p14:creationId xmlns:p14="http://schemas.microsoft.com/office/powerpoint/2010/main" val="1167650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0DD504-5800-4623-9522-E32489171C3C}"/>
              </a:ext>
            </a:extLst>
          </p:cNvPr>
          <p:cNvSpPr>
            <a:spLocks noGrp="1"/>
          </p:cNvSpPr>
          <p:nvPr>
            <p:ph type="title"/>
          </p:nvPr>
        </p:nvSpPr>
        <p:spPr/>
        <p:txBody>
          <a:bodyPr/>
          <a:lstStyle/>
          <a:p>
            <a:r>
              <a:rPr lang="de-DE"/>
              <a:t>Mastertitelformat bearbeiten</a:t>
            </a:r>
            <a:endParaRPr lang="de-AT"/>
          </a:p>
        </p:txBody>
      </p:sp>
      <p:sp>
        <p:nvSpPr>
          <p:cNvPr id="3" name="Inhaltsplatzhalter 2">
            <a:extLst>
              <a:ext uri="{FF2B5EF4-FFF2-40B4-BE49-F238E27FC236}">
                <a16:creationId xmlns:a16="http://schemas.microsoft.com/office/drawing/2014/main" id="{62D00A86-C136-45E5-AB40-F349E609EBD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a:extLst>
              <a:ext uri="{FF2B5EF4-FFF2-40B4-BE49-F238E27FC236}">
                <a16:creationId xmlns:a16="http://schemas.microsoft.com/office/drawing/2014/main" id="{8E752FC6-DC86-439A-B542-CC931602A20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a:extLst>
              <a:ext uri="{FF2B5EF4-FFF2-40B4-BE49-F238E27FC236}">
                <a16:creationId xmlns:a16="http://schemas.microsoft.com/office/drawing/2014/main" id="{420975A9-50C8-41BF-B5E7-6E8BB3F8E4BC}"/>
              </a:ext>
            </a:extLst>
          </p:cNvPr>
          <p:cNvSpPr>
            <a:spLocks noGrp="1"/>
          </p:cNvSpPr>
          <p:nvPr>
            <p:ph type="dt" sz="half" idx="10"/>
          </p:nvPr>
        </p:nvSpPr>
        <p:spPr/>
        <p:txBody>
          <a:bodyPr/>
          <a:lstStyle/>
          <a:p>
            <a:fld id="{E0C1764A-6A9A-424D-91FC-DFDA33394FD7}" type="datetimeFigureOut">
              <a:rPr lang="de-AT" smtClean="0"/>
              <a:t>03.04.2025</a:t>
            </a:fld>
            <a:endParaRPr lang="de-AT"/>
          </a:p>
        </p:txBody>
      </p:sp>
      <p:sp>
        <p:nvSpPr>
          <p:cNvPr id="6" name="Fußzeilenplatzhalter 5">
            <a:extLst>
              <a:ext uri="{FF2B5EF4-FFF2-40B4-BE49-F238E27FC236}">
                <a16:creationId xmlns:a16="http://schemas.microsoft.com/office/drawing/2014/main" id="{412A2C4A-E0CC-415F-A8AA-B3B03DF08D6E}"/>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5497850D-C696-40E1-85A7-412D8C72B8A7}"/>
              </a:ext>
            </a:extLst>
          </p:cNvPr>
          <p:cNvSpPr>
            <a:spLocks noGrp="1"/>
          </p:cNvSpPr>
          <p:nvPr>
            <p:ph type="sldNum" sz="quarter" idx="12"/>
          </p:nvPr>
        </p:nvSpPr>
        <p:spPr/>
        <p:txBody>
          <a:bodyPr/>
          <a:lstStyle/>
          <a:p>
            <a:fld id="{EEA1E0CB-302A-4C5B-8E09-4D8227AA0C2F}" type="slidenum">
              <a:rPr lang="de-AT" smtClean="0"/>
              <a:t>‹Nr.›</a:t>
            </a:fld>
            <a:endParaRPr lang="de-AT"/>
          </a:p>
        </p:txBody>
      </p:sp>
    </p:spTree>
    <p:extLst>
      <p:ext uri="{BB962C8B-B14F-4D97-AF65-F5344CB8AC3E}">
        <p14:creationId xmlns:p14="http://schemas.microsoft.com/office/powerpoint/2010/main" val="691087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5C0450-BDA1-4C7B-A3A2-71B9BDE4A13D}"/>
              </a:ext>
            </a:extLst>
          </p:cNvPr>
          <p:cNvSpPr>
            <a:spLocks noGrp="1"/>
          </p:cNvSpPr>
          <p:nvPr>
            <p:ph type="title"/>
          </p:nvPr>
        </p:nvSpPr>
        <p:spPr>
          <a:xfrm>
            <a:off x="839788" y="365125"/>
            <a:ext cx="10515600" cy="1325563"/>
          </a:xfrm>
        </p:spPr>
        <p:txBody>
          <a:bodyPr/>
          <a:lstStyle/>
          <a:p>
            <a:r>
              <a:rPr lang="de-DE"/>
              <a:t>Mastertitelformat bearbeiten</a:t>
            </a:r>
            <a:endParaRPr lang="de-AT"/>
          </a:p>
        </p:txBody>
      </p:sp>
      <p:sp>
        <p:nvSpPr>
          <p:cNvPr id="3" name="Textplatzhalter 2">
            <a:extLst>
              <a:ext uri="{FF2B5EF4-FFF2-40B4-BE49-F238E27FC236}">
                <a16:creationId xmlns:a16="http://schemas.microsoft.com/office/drawing/2014/main" id="{0860613E-F22A-437F-8C35-9A5CED4396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DFEDD6F8-B9BE-49B9-99C6-D4E803591A0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a:extLst>
              <a:ext uri="{FF2B5EF4-FFF2-40B4-BE49-F238E27FC236}">
                <a16:creationId xmlns:a16="http://schemas.microsoft.com/office/drawing/2014/main" id="{9BD704D0-112C-484D-8495-2E193FFE45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F3F156D-3534-4AAD-8A82-1C6599D8F20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a:extLst>
              <a:ext uri="{FF2B5EF4-FFF2-40B4-BE49-F238E27FC236}">
                <a16:creationId xmlns:a16="http://schemas.microsoft.com/office/drawing/2014/main" id="{7AA6AA2E-5565-4F13-A901-6C5DEAEC9A94}"/>
              </a:ext>
            </a:extLst>
          </p:cNvPr>
          <p:cNvSpPr>
            <a:spLocks noGrp="1"/>
          </p:cNvSpPr>
          <p:nvPr>
            <p:ph type="dt" sz="half" idx="10"/>
          </p:nvPr>
        </p:nvSpPr>
        <p:spPr/>
        <p:txBody>
          <a:bodyPr/>
          <a:lstStyle/>
          <a:p>
            <a:fld id="{E0C1764A-6A9A-424D-91FC-DFDA33394FD7}" type="datetimeFigureOut">
              <a:rPr lang="de-AT" smtClean="0"/>
              <a:t>03.04.2025</a:t>
            </a:fld>
            <a:endParaRPr lang="de-AT"/>
          </a:p>
        </p:txBody>
      </p:sp>
      <p:sp>
        <p:nvSpPr>
          <p:cNvPr id="8" name="Fußzeilenplatzhalter 7">
            <a:extLst>
              <a:ext uri="{FF2B5EF4-FFF2-40B4-BE49-F238E27FC236}">
                <a16:creationId xmlns:a16="http://schemas.microsoft.com/office/drawing/2014/main" id="{94D3E28B-720C-4B28-A50E-88375A665CBD}"/>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0B3E0BC2-9544-4653-A949-64AD8B0EEBCF}"/>
              </a:ext>
            </a:extLst>
          </p:cNvPr>
          <p:cNvSpPr>
            <a:spLocks noGrp="1"/>
          </p:cNvSpPr>
          <p:nvPr>
            <p:ph type="sldNum" sz="quarter" idx="12"/>
          </p:nvPr>
        </p:nvSpPr>
        <p:spPr/>
        <p:txBody>
          <a:bodyPr/>
          <a:lstStyle/>
          <a:p>
            <a:fld id="{EEA1E0CB-302A-4C5B-8E09-4D8227AA0C2F}" type="slidenum">
              <a:rPr lang="de-AT" smtClean="0"/>
              <a:t>‹Nr.›</a:t>
            </a:fld>
            <a:endParaRPr lang="de-AT"/>
          </a:p>
        </p:txBody>
      </p:sp>
    </p:spTree>
    <p:extLst>
      <p:ext uri="{BB962C8B-B14F-4D97-AF65-F5344CB8AC3E}">
        <p14:creationId xmlns:p14="http://schemas.microsoft.com/office/powerpoint/2010/main" val="255996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B54BF8B-6552-440D-A2FD-5804D2754B0D}"/>
              </a:ext>
            </a:extLst>
          </p:cNvPr>
          <p:cNvSpPr>
            <a:spLocks noGrp="1"/>
          </p:cNvSpPr>
          <p:nvPr>
            <p:ph type="title"/>
          </p:nvPr>
        </p:nvSpPr>
        <p:spPr/>
        <p:txBody>
          <a:bodyPr/>
          <a:lstStyle/>
          <a:p>
            <a:r>
              <a:rPr lang="de-DE"/>
              <a:t>Mastertitelformat bearbeiten</a:t>
            </a:r>
            <a:endParaRPr lang="de-AT"/>
          </a:p>
        </p:txBody>
      </p:sp>
      <p:sp>
        <p:nvSpPr>
          <p:cNvPr id="3" name="Datumsplatzhalter 2">
            <a:extLst>
              <a:ext uri="{FF2B5EF4-FFF2-40B4-BE49-F238E27FC236}">
                <a16:creationId xmlns:a16="http://schemas.microsoft.com/office/drawing/2014/main" id="{DDF59C17-9DBD-423C-9492-96DC25C3D93D}"/>
              </a:ext>
            </a:extLst>
          </p:cNvPr>
          <p:cNvSpPr>
            <a:spLocks noGrp="1"/>
          </p:cNvSpPr>
          <p:nvPr>
            <p:ph type="dt" sz="half" idx="10"/>
          </p:nvPr>
        </p:nvSpPr>
        <p:spPr/>
        <p:txBody>
          <a:bodyPr/>
          <a:lstStyle/>
          <a:p>
            <a:fld id="{E0C1764A-6A9A-424D-91FC-DFDA33394FD7}" type="datetimeFigureOut">
              <a:rPr lang="de-AT" smtClean="0"/>
              <a:t>03.04.2025</a:t>
            </a:fld>
            <a:endParaRPr lang="de-AT"/>
          </a:p>
        </p:txBody>
      </p:sp>
      <p:sp>
        <p:nvSpPr>
          <p:cNvPr id="4" name="Fußzeilenplatzhalter 3">
            <a:extLst>
              <a:ext uri="{FF2B5EF4-FFF2-40B4-BE49-F238E27FC236}">
                <a16:creationId xmlns:a16="http://schemas.microsoft.com/office/drawing/2014/main" id="{8D99ADB0-ACDC-41E0-93C9-8A534D28A8E4}"/>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DDCE7CC-6EFE-4249-8B7C-7680475BFFE2}"/>
              </a:ext>
            </a:extLst>
          </p:cNvPr>
          <p:cNvSpPr>
            <a:spLocks noGrp="1"/>
          </p:cNvSpPr>
          <p:nvPr>
            <p:ph type="sldNum" sz="quarter" idx="12"/>
          </p:nvPr>
        </p:nvSpPr>
        <p:spPr/>
        <p:txBody>
          <a:bodyPr/>
          <a:lstStyle/>
          <a:p>
            <a:fld id="{EEA1E0CB-302A-4C5B-8E09-4D8227AA0C2F}" type="slidenum">
              <a:rPr lang="de-AT" smtClean="0"/>
              <a:t>‹Nr.›</a:t>
            </a:fld>
            <a:endParaRPr lang="de-AT"/>
          </a:p>
        </p:txBody>
      </p:sp>
    </p:spTree>
    <p:extLst>
      <p:ext uri="{BB962C8B-B14F-4D97-AF65-F5344CB8AC3E}">
        <p14:creationId xmlns:p14="http://schemas.microsoft.com/office/powerpoint/2010/main" val="442833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9208C53-206D-4BB0-909B-FA4392D84209}"/>
              </a:ext>
            </a:extLst>
          </p:cNvPr>
          <p:cNvSpPr>
            <a:spLocks noGrp="1"/>
          </p:cNvSpPr>
          <p:nvPr>
            <p:ph type="dt" sz="half" idx="10"/>
          </p:nvPr>
        </p:nvSpPr>
        <p:spPr/>
        <p:txBody>
          <a:bodyPr/>
          <a:lstStyle/>
          <a:p>
            <a:fld id="{E0C1764A-6A9A-424D-91FC-DFDA33394FD7}" type="datetimeFigureOut">
              <a:rPr lang="de-AT" smtClean="0"/>
              <a:t>03.04.2025</a:t>
            </a:fld>
            <a:endParaRPr lang="de-AT"/>
          </a:p>
        </p:txBody>
      </p:sp>
      <p:sp>
        <p:nvSpPr>
          <p:cNvPr id="3" name="Fußzeilenplatzhalter 2">
            <a:extLst>
              <a:ext uri="{FF2B5EF4-FFF2-40B4-BE49-F238E27FC236}">
                <a16:creationId xmlns:a16="http://schemas.microsoft.com/office/drawing/2014/main" id="{4E46155C-014A-4005-8A66-25732B669A4C}"/>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F13CBD4A-6845-494D-A5D1-B8A14A0B4AA4}"/>
              </a:ext>
            </a:extLst>
          </p:cNvPr>
          <p:cNvSpPr>
            <a:spLocks noGrp="1"/>
          </p:cNvSpPr>
          <p:nvPr>
            <p:ph type="sldNum" sz="quarter" idx="12"/>
          </p:nvPr>
        </p:nvSpPr>
        <p:spPr/>
        <p:txBody>
          <a:bodyPr/>
          <a:lstStyle/>
          <a:p>
            <a:fld id="{EEA1E0CB-302A-4C5B-8E09-4D8227AA0C2F}" type="slidenum">
              <a:rPr lang="de-AT" smtClean="0"/>
              <a:t>‹Nr.›</a:t>
            </a:fld>
            <a:endParaRPr lang="de-AT"/>
          </a:p>
        </p:txBody>
      </p:sp>
    </p:spTree>
    <p:extLst>
      <p:ext uri="{BB962C8B-B14F-4D97-AF65-F5344CB8AC3E}">
        <p14:creationId xmlns:p14="http://schemas.microsoft.com/office/powerpoint/2010/main" val="115204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7B096F-8765-4379-AB1B-BEB35B73AA4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Inhaltsplatzhalter 2">
            <a:extLst>
              <a:ext uri="{FF2B5EF4-FFF2-40B4-BE49-F238E27FC236}">
                <a16:creationId xmlns:a16="http://schemas.microsoft.com/office/drawing/2014/main" id="{D59DD397-7C9E-436B-91E7-746281B9E9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a:extLst>
              <a:ext uri="{FF2B5EF4-FFF2-40B4-BE49-F238E27FC236}">
                <a16:creationId xmlns:a16="http://schemas.microsoft.com/office/drawing/2014/main" id="{477B3E1D-EB04-4214-B82A-80212E8198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C48BE7B-BA6E-4314-8A67-EB7DEBA43DCC}"/>
              </a:ext>
            </a:extLst>
          </p:cNvPr>
          <p:cNvSpPr>
            <a:spLocks noGrp="1"/>
          </p:cNvSpPr>
          <p:nvPr>
            <p:ph type="dt" sz="half" idx="10"/>
          </p:nvPr>
        </p:nvSpPr>
        <p:spPr/>
        <p:txBody>
          <a:bodyPr/>
          <a:lstStyle/>
          <a:p>
            <a:fld id="{E0C1764A-6A9A-424D-91FC-DFDA33394FD7}" type="datetimeFigureOut">
              <a:rPr lang="de-AT" smtClean="0"/>
              <a:t>03.04.2025</a:t>
            </a:fld>
            <a:endParaRPr lang="de-AT"/>
          </a:p>
        </p:txBody>
      </p:sp>
      <p:sp>
        <p:nvSpPr>
          <p:cNvPr id="6" name="Fußzeilenplatzhalter 5">
            <a:extLst>
              <a:ext uri="{FF2B5EF4-FFF2-40B4-BE49-F238E27FC236}">
                <a16:creationId xmlns:a16="http://schemas.microsoft.com/office/drawing/2014/main" id="{AF72CF08-8BC5-4376-A609-8BCC03136E7C}"/>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D439BB5D-6B7D-4D3C-A0FC-C8C2D9A5F07C}"/>
              </a:ext>
            </a:extLst>
          </p:cNvPr>
          <p:cNvSpPr>
            <a:spLocks noGrp="1"/>
          </p:cNvSpPr>
          <p:nvPr>
            <p:ph type="sldNum" sz="quarter" idx="12"/>
          </p:nvPr>
        </p:nvSpPr>
        <p:spPr/>
        <p:txBody>
          <a:bodyPr/>
          <a:lstStyle/>
          <a:p>
            <a:fld id="{EEA1E0CB-302A-4C5B-8E09-4D8227AA0C2F}" type="slidenum">
              <a:rPr lang="de-AT" smtClean="0"/>
              <a:t>‹Nr.›</a:t>
            </a:fld>
            <a:endParaRPr lang="de-AT"/>
          </a:p>
        </p:txBody>
      </p:sp>
    </p:spTree>
    <p:extLst>
      <p:ext uri="{BB962C8B-B14F-4D97-AF65-F5344CB8AC3E}">
        <p14:creationId xmlns:p14="http://schemas.microsoft.com/office/powerpoint/2010/main" val="1049435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42B718-DC2E-49A0-8D93-C3B13323120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AT"/>
          </a:p>
        </p:txBody>
      </p:sp>
      <p:sp>
        <p:nvSpPr>
          <p:cNvPr id="3" name="Bildplatzhalter 2">
            <a:extLst>
              <a:ext uri="{FF2B5EF4-FFF2-40B4-BE49-F238E27FC236}">
                <a16:creationId xmlns:a16="http://schemas.microsoft.com/office/drawing/2014/main" id="{DBC6B550-028C-437D-94EA-8FFBE9F2B2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a:extLst>
              <a:ext uri="{FF2B5EF4-FFF2-40B4-BE49-F238E27FC236}">
                <a16:creationId xmlns:a16="http://schemas.microsoft.com/office/drawing/2014/main" id="{15233189-26BC-4633-9D45-750776C342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D8052D0-48D8-47EC-A90F-0D15A1A5AC16}"/>
              </a:ext>
            </a:extLst>
          </p:cNvPr>
          <p:cNvSpPr>
            <a:spLocks noGrp="1"/>
          </p:cNvSpPr>
          <p:nvPr>
            <p:ph type="dt" sz="half" idx="10"/>
          </p:nvPr>
        </p:nvSpPr>
        <p:spPr/>
        <p:txBody>
          <a:bodyPr/>
          <a:lstStyle/>
          <a:p>
            <a:fld id="{E0C1764A-6A9A-424D-91FC-DFDA33394FD7}" type="datetimeFigureOut">
              <a:rPr lang="de-AT" smtClean="0"/>
              <a:t>03.04.2025</a:t>
            </a:fld>
            <a:endParaRPr lang="de-AT"/>
          </a:p>
        </p:txBody>
      </p:sp>
      <p:sp>
        <p:nvSpPr>
          <p:cNvPr id="6" name="Fußzeilenplatzhalter 5">
            <a:extLst>
              <a:ext uri="{FF2B5EF4-FFF2-40B4-BE49-F238E27FC236}">
                <a16:creationId xmlns:a16="http://schemas.microsoft.com/office/drawing/2014/main" id="{7128D1A9-42C3-4B32-901E-F0FB2297ABB4}"/>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F75360E7-354C-4BED-B0D8-3319632D3D85}"/>
              </a:ext>
            </a:extLst>
          </p:cNvPr>
          <p:cNvSpPr>
            <a:spLocks noGrp="1"/>
          </p:cNvSpPr>
          <p:nvPr>
            <p:ph type="sldNum" sz="quarter" idx="12"/>
          </p:nvPr>
        </p:nvSpPr>
        <p:spPr/>
        <p:txBody>
          <a:bodyPr/>
          <a:lstStyle/>
          <a:p>
            <a:fld id="{EEA1E0CB-302A-4C5B-8E09-4D8227AA0C2F}" type="slidenum">
              <a:rPr lang="de-AT" smtClean="0"/>
              <a:t>‹Nr.›</a:t>
            </a:fld>
            <a:endParaRPr lang="de-AT"/>
          </a:p>
        </p:txBody>
      </p:sp>
    </p:spTree>
    <p:extLst>
      <p:ext uri="{BB962C8B-B14F-4D97-AF65-F5344CB8AC3E}">
        <p14:creationId xmlns:p14="http://schemas.microsoft.com/office/powerpoint/2010/main" val="1103425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FA58BBD-337E-4F32-A3D2-427D3CE78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43A5EB45-D72F-46C2-BDEE-659D0374D1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15E7AA8-3E0B-45B1-A514-61B9F81F92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1764A-6A9A-424D-91FC-DFDA33394FD7}" type="datetimeFigureOut">
              <a:rPr lang="de-AT" smtClean="0"/>
              <a:t>03.04.2025</a:t>
            </a:fld>
            <a:endParaRPr lang="de-AT"/>
          </a:p>
        </p:txBody>
      </p:sp>
      <p:sp>
        <p:nvSpPr>
          <p:cNvPr id="5" name="Fußzeilenplatzhalter 4">
            <a:extLst>
              <a:ext uri="{FF2B5EF4-FFF2-40B4-BE49-F238E27FC236}">
                <a16:creationId xmlns:a16="http://schemas.microsoft.com/office/drawing/2014/main" id="{314CBE28-2DD9-4A59-BD4F-3CF9EA4C31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a:p>
        </p:txBody>
      </p:sp>
      <p:sp>
        <p:nvSpPr>
          <p:cNvPr id="6" name="Foliennummernplatzhalter 5">
            <a:extLst>
              <a:ext uri="{FF2B5EF4-FFF2-40B4-BE49-F238E27FC236}">
                <a16:creationId xmlns:a16="http://schemas.microsoft.com/office/drawing/2014/main" id="{78FAEBBA-6C18-4C4C-B5E9-B9675BE628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A1E0CB-302A-4C5B-8E09-4D8227AA0C2F}" type="slidenum">
              <a:rPr lang="de-AT" smtClean="0"/>
              <a:t>‹Nr.›</a:t>
            </a:fld>
            <a:endParaRPr lang="de-AT"/>
          </a:p>
        </p:txBody>
      </p:sp>
    </p:spTree>
    <p:extLst>
      <p:ext uri="{BB962C8B-B14F-4D97-AF65-F5344CB8AC3E}">
        <p14:creationId xmlns:p14="http://schemas.microsoft.com/office/powerpoint/2010/main" val="2820416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F5FFBE-2E7C-EA88-8C90-0896B9B48DE3}"/>
              </a:ext>
            </a:extLst>
          </p:cNvPr>
          <p:cNvSpPr>
            <a:spLocks noGrp="1"/>
          </p:cNvSpPr>
          <p:nvPr>
            <p:ph type="ctrTitle"/>
          </p:nvPr>
        </p:nvSpPr>
        <p:spPr/>
        <p:txBody>
          <a:bodyPr/>
          <a:lstStyle/>
          <a:p>
            <a:endParaRPr lang="de-DE"/>
          </a:p>
        </p:txBody>
      </p:sp>
      <p:sp>
        <p:nvSpPr>
          <p:cNvPr id="3" name="Inhaltsplatzhalter 2">
            <a:extLst>
              <a:ext uri="{FF2B5EF4-FFF2-40B4-BE49-F238E27FC236}">
                <a16:creationId xmlns:a16="http://schemas.microsoft.com/office/drawing/2014/main" id="{FD69D08D-4D33-5B67-5733-DEF9EC2ABF20}"/>
              </a:ext>
            </a:extLst>
          </p:cNvPr>
          <p:cNvSpPr>
            <a:spLocks noGrp="1"/>
          </p:cNvSpPr>
          <p:nvPr>
            <p:ph type="subTitle" idx="1"/>
          </p:nvPr>
        </p:nvSpPr>
        <p:spPr/>
        <p:txBody>
          <a:bodyPr/>
          <a:lstStyle/>
          <a:p>
            <a:endParaRPr lang="de-DE"/>
          </a:p>
        </p:txBody>
      </p:sp>
      <p:pic>
        <p:nvPicPr>
          <p:cNvPr id="4" name="Grafik 3" descr="Ein Bild, das Text, Zeichnung, Clipart, Entwurf enthält.&#10;&#10;KI-generierte Inhalte können fehlerhaft sein.">
            <a:extLst>
              <a:ext uri="{FF2B5EF4-FFF2-40B4-BE49-F238E27FC236}">
                <a16:creationId xmlns:a16="http://schemas.microsoft.com/office/drawing/2014/main" id="{C86C552A-4115-3C9F-E9DF-22DAD81124C0}"/>
              </a:ext>
            </a:extLst>
          </p:cNvPr>
          <p:cNvPicPr>
            <a:picLocks noChangeAspect="1"/>
          </p:cNvPicPr>
          <p:nvPr/>
        </p:nvPicPr>
        <p:blipFill>
          <a:blip r:embed="rId2"/>
          <a:stretch>
            <a:fillRect/>
          </a:stretch>
        </p:blipFill>
        <p:spPr>
          <a:xfrm>
            <a:off x="1815935" y="-593767"/>
            <a:ext cx="8391896" cy="8391896"/>
          </a:xfrm>
          <a:prstGeom prst="rect">
            <a:avLst/>
          </a:prstGeom>
        </p:spPr>
      </p:pic>
    </p:spTree>
    <p:extLst>
      <p:ext uri="{BB962C8B-B14F-4D97-AF65-F5344CB8AC3E}">
        <p14:creationId xmlns:p14="http://schemas.microsoft.com/office/powerpoint/2010/main" val="3995943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36D5B45B-E7BD-4E50-8C8D-D368518E99C4}"/>
              </a:ext>
            </a:extLst>
          </p:cNvPr>
          <p:cNvSpPr>
            <a:spLocks noGrp="1"/>
          </p:cNvSpPr>
          <p:nvPr>
            <p:ph type="title"/>
          </p:nvPr>
        </p:nvSpPr>
        <p:spPr/>
        <p:txBody>
          <a:bodyPr/>
          <a:lstStyle/>
          <a:p>
            <a:r>
              <a:rPr lang="de-AT" b="1" u="sng" dirty="0">
                <a:latin typeface="Bahnschrift"/>
                <a:ea typeface="Linux Libertine Display G" panose="02000503000000000000" pitchFamily="2" charset="0"/>
                <a:cs typeface="Linux Libertine Display G" panose="02000503000000000000" pitchFamily="2" charset="0"/>
              </a:rPr>
              <a:t>Themen im podcast</a:t>
            </a:r>
          </a:p>
        </p:txBody>
      </p:sp>
      <p:sp>
        <p:nvSpPr>
          <p:cNvPr id="5" name="Inhaltsplatzhalter 4">
            <a:extLst>
              <a:ext uri="{FF2B5EF4-FFF2-40B4-BE49-F238E27FC236}">
                <a16:creationId xmlns:a16="http://schemas.microsoft.com/office/drawing/2014/main" id="{933A9B8E-9BA1-4CDE-B164-F6858AAF8D0A}"/>
              </a:ext>
            </a:extLst>
          </p:cNvPr>
          <p:cNvSpPr>
            <a:spLocks noGrp="1"/>
          </p:cNvSpPr>
          <p:nvPr>
            <p:ph idx="1"/>
          </p:nvPr>
        </p:nvSpPr>
        <p:spPr/>
        <p:txBody>
          <a:bodyPr vert="horz" lIns="91440" tIns="45720" rIns="91440" bIns="45720" rtlCol="0" anchor="t">
            <a:normAutofit/>
          </a:bodyPr>
          <a:lstStyle/>
          <a:p>
            <a:r>
              <a:rPr lang="de-AT" u="sng" dirty="0"/>
              <a:t>Anfang</a:t>
            </a:r>
            <a:r>
              <a:rPr lang="de-AT" dirty="0"/>
              <a:t>: Vergangenheit</a:t>
            </a:r>
          </a:p>
          <a:p>
            <a:r>
              <a:rPr lang="de-AT" u="sng" dirty="0"/>
              <a:t>Hauptteil</a:t>
            </a:r>
            <a:r>
              <a:rPr lang="de-AT" dirty="0"/>
              <a:t>: wie es mir jetzt geht, dinge die ich gelernt habe, SEBL</a:t>
            </a:r>
            <a:endParaRPr lang="de-AT" dirty="0">
              <a:ea typeface="Calibri"/>
              <a:cs typeface="Calibri"/>
            </a:endParaRPr>
          </a:p>
          <a:p>
            <a:r>
              <a:rPr lang="de-AT" u="sng" dirty="0"/>
              <a:t>Schluss</a:t>
            </a:r>
            <a:r>
              <a:rPr lang="de-AT" dirty="0"/>
              <a:t>: Interviews, Pläne für die Zukunft</a:t>
            </a:r>
          </a:p>
        </p:txBody>
      </p:sp>
    </p:spTree>
    <p:extLst>
      <p:ext uri="{BB962C8B-B14F-4D97-AF65-F5344CB8AC3E}">
        <p14:creationId xmlns:p14="http://schemas.microsoft.com/office/powerpoint/2010/main" val="2078639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ABB172-9F3C-5551-F6F6-57F34C500E93}"/>
              </a:ext>
            </a:extLst>
          </p:cNvPr>
          <p:cNvSpPr>
            <a:spLocks noGrp="1"/>
          </p:cNvSpPr>
          <p:nvPr>
            <p:ph type="title"/>
          </p:nvPr>
        </p:nvSpPr>
        <p:spPr/>
        <p:txBody>
          <a:bodyPr/>
          <a:lstStyle/>
          <a:p>
            <a:r>
              <a:rPr lang="de-DE" b="1" u="sng" dirty="0">
                <a:ea typeface="Calibri Light"/>
                <a:cs typeface="Calibri Light"/>
              </a:rPr>
              <a:t>Anfang</a:t>
            </a:r>
            <a:endParaRPr lang="de-DE" dirty="0">
              <a:ea typeface="Calibri Light" panose="020F0302020204030204"/>
              <a:cs typeface="Calibri Light" panose="020F0302020204030204"/>
            </a:endParaRPr>
          </a:p>
        </p:txBody>
      </p:sp>
      <p:sp>
        <p:nvSpPr>
          <p:cNvPr id="3" name="Inhaltsplatzhalter 2">
            <a:extLst>
              <a:ext uri="{FF2B5EF4-FFF2-40B4-BE49-F238E27FC236}">
                <a16:creationId xmlns:a16="http://schemas.microsoft.com/office/drawing/2014/main" id="{32BD5E4B-F0F1-CBEA-3C8C-44D7572F9E88}"/>
              </a:ext>
            </a:extLst>
          </p:cNvPr>
          <p:cNvSpPr>
            <a:spLocks noGrp="1"/>
          </p:cNvSpPr>
          <p:nvPr>
            <p:ph idx="1"/>
          </p:nvPr>
        </p:nvSpPr>
        <p:spPr/>
        <p:txBody>
          <a:bodyPr vert="horz" lIns="91440" tIns="45720" rIns="91440" bIns="45720" rtlCol="0" anchor="t">
            <a:normAutofit/>
          </a:bodyPr>
          <a:lstStyle/>
          <a:p>
            <a:pPr marL="0" indent="0">
              <a:buNone/>
            </a:pPr>
            <a:r>
              <a:rPr lang="de-DE" sz="3200" u="sng" dirty="0">
                <a:ea typeface="Calibri"/>
                <a:cs typeface="Calibri"/>
              </a:rPr>
              <a:t>Vergangenheit:</a:t>
            </a:r>
            <a:endParaRPr lang="de-DE" sz="3200" u="sng" dirty="0"/>
          </a:p>
          <a:p>
            <a:r>
              <a:rPr lang="de-DE">
                <a:ea typeface="+mn-lt"/>
                <a:cs typeface="+mn-lt"/>
              </a:rPr>
              <a:t>Ich beginne meinen Podcast damit, über meine Vergangenheit zu sprechen. Ich spreche darüber, wie ich mitten in einer Pandemie nach Österreich gezogen bin und welche Kämpfe ich mit der Sprache und meiner Motivation durchgemacht habe.</a:t>
            </a:r>
            <a:endParaRPr lang="de-DE" dirty="0">
              <a:ea typeface="Calibri"/>
              <a:cs typeface="Calibri"/>
            </a:endParaRPr>
          </a:p>
        </p:txBody>
      </p:sp>
    </p:spTree>
    <p:extLst>
      <p:ext uri="{BB962C8B-B14F-4D97-AF65-F5344CB8AC3E}">
        <p14:creationId xmlns:p14="http://schemas.microsoft.com/office/powerpoint/2010/main" val="2421395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B297E2-B57B-3D95-6DDD-A77C10A0B2E0}"/>
              </a:ext>
            </a:extLst>
          </p:cNvPr>
          <p:cNvSpPr>
            <a:spLocks noGrp="1"/>
          </p:cNvSpPr>
          <p:nvPr>
            <p:ph type="title"/>
          </p:nvPr>
        </p:nvSpPr>
        <p:spPr/>
        <p:txBody>
          <a:bodyPr/>
          <a:lstStyle/>
          <a:p>
            <a:r>
              <a:rPr lang="de-DE" b="1" u="sng" dirty="0">
                <a:ea typeface="Calibri Light"/>
                <a:cs typeface="Calibri Light"/>
              </a:rPr>
              <a:t>Hauptteil</a:t>
            </a:r>
            <a:endParaRPr lang="de-DE" b="1" dirty="0" err="1">
              <a:ea typeface="Calibri Light" panose="020F0302020204030204"/>
              <a:cs typeface="Calibri Light" panose="020F0302020204030204"/>
            </a:endParaRPr>
          </a:p>
        </p:txBody>
      </p:sp>
      <p:sp>
        <p:nvSpPr>
          <p:cNvPr id="3" name="Inhaltsplatzhalter 2">
            <a:extLst>
              <a:ext uri="{FF2B5EF4-FFF2-40B4-BE49-F238E27FC236}">
                <a16:creationId xmlns:a16="http://schemas.microsoft.com/office/drawing/2014/main" id="{A5769BE2-A78F-F367-716A-AB87622978A7}"/>
              </a:ext>
            </a:extLst>
          </p:cNvPr>
          <p:cNvSpPr>
            <a:spLocks noGrp="1"/>
          </p:cNvSpPr>
          <p:nvPr>
            <p:ph idx="1"/>
          </p:nvPr>
        </p:nvSpPr>
        <p:spPr/>
        <p:txBody>
          <a:bodyPr vert="horz" lIns="91440" tIns="45720" rIns="91440" bIns="45720" rtlCol="0" anchor="t">
            <a:normAutofit/>
          </a:bodyPr>
          <a:lstStyle/>
          <a:p>
            <a:pPr marL="0" indent="0">
              <a:buNone/>
            </a:pPr>
            <a:r>
              <a:rPr lang="de-DE" sz="3200" u="sng" dirty="0">
                <a:ea typeface="Calibri"/>
                <a:cs typeface="Calibri"/>
              </a:rPr>
              <a:t>Wie es mir jetzt geht:</a:t>
            </a:r>
          </a:p>
          <a:p>
            <a:pPr marL="457200" indent="-457200"/>
            <a:r>
              <a:rPr lang="de-DE" dirty="0">
                <a:ea typeface="+mn-lt"/>
                <a:cs typeface="+mn-lt"/>
              </a:rPr>
              <a:t>Hier erzähle ich, wie sich meine Noten in diesem Jahr verbessert haben. Ich spreche über die guten und die schlechten Seiten dieses Jahres. Ich spreche auch darüber, was wir in Deutsch gelernt haben, wie SEBL, und wie es mir geholfen hat. Ich erwähne auch meine Pläne für das nächste Jahr.</a:t>
            </a:r>
            <a:endParaRPr lang="de-DE" u="sng" dirty="0">
              <a:ea typeface="Calibri"/>
              <a:cs typeface="Calibri"/>
            </a:endParaRPr>
          </a:p>
        </p:txBody>
      </p:sp>
    </p:spTree>
    <p:extLst>
      <p:ext uri="{BB962C8B-B14F-4D97-AF65-F5344CB8AC3E}">
        <p14:creationId xmlns:p14="http://schemas.microsoft.com/office/powerpoint/2010/main" val="1642458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2068DD-41D0-52C5-0AEA-F36D401390EB}"/>
              </a:ext>
            </a:extLst>
          </p:cNvPr>
          <p:cNvSpPr>
            <a:spLocks noGrp="1"/>
          </p:cNvSpPr>
          <p:nvPr>
            <p:ph type="title"/>
          </p:nvPr>
        </p:nvSpPr>
        <p:spPr/>
        <p:txBody>
          <a:bodyPr/>
          <a:lstStyle/>
          <a:p>
            <a:r>
              <a:rPr lang="de-DE" b="1" u="sng" dirty="0">
                <a:ea typeface="Calibri Light"/>
                <a:cs typeface="Calibri Light"/>
              </a:rPr>
              <a:t>Schluss</a:t>
            </a:r>
            <a:endParaRPr lang="de-DE" dirty="0">
              <a:ea typeface="Calibri Light" panose="020F0302020204030204"/>
              <a:cs typeface="Calibri Light" panose="020F0302020204030204"/>
            </a:endParaRPr>
          </a:p>
        </p:txBody>
      </p:sp>
      <p:sp>
        <p:nvSpPr>
          <p:cNvPr id="3" name="Inhaltsplatzhalter 2">
            <a:extLst>
              <a:ext uri="{FF2B5EF4-FFF2-40B4-BE49-F238E27FC236}">
                <a16:creationId xmlns:a16="http://schemas.microsoft.com/office/drawing/2014/main" id="{55E9B43D-CD98-A024-9F15-CE52055C0524}"/>
              </a:ext>
            </a:extLst>
          </p:cNvPr>
          <p:cNvSpPr>
            <a:spLocks noGrp="1"/>
          </p:cNvSpPr>
          <p:nvPr>
            <p:ph idx="1"/>
          </p:nvPr>
        </p:nvSpPr>
        <p:spPr/>
        <p:txBody>
          <a:bodyPr vert="horz" lIns="91440" tIns="45720" rIns="91440" bIns="45720" rtlCol="0" anchor="t">
            <a:normAutofit/>
          </a:bodyPr>
          <a:lstStyle/>
          <a:p>
            <a:pPr marL="0" indent="0">
              <a:buNone/>
            </a:pPr>
            <a:r>
              <a:rPr lang="de-DE" sz="3200" u="sng" dirty="0">
                <a:ea typeface="Calibri"/>
                <a:cs typeface="Calibri"/>
              </a:rPr>
              <a:t>Interviews:</a:t>
            </a:r>
            <a:endParaRPr lang="de-DE" sz="3200" dirty="0">
              <a:ea typeface="Calibri" panose="020F0502020204030204"/>
              <a:cs typeface="Calibri" panose="020F0502020204030204"/>
            </a:endParaRPr>
          </a:p>
          <a:p>
            <a:r>
              <a:rPr lang="de-DE" dirty="0">
                <a:ea typeface="+mn-lt"/>
                <a:cs typeface="+mn-lt"/>
              </a:rPr>
              <a:t>Am Ende </a:t>
            </a:r>
            <a:r>
              <a:rPr lang="de-DE">
                <a:ea typeface="+mn-lt"/>
                <a:cs typeface="+mn-lt"/>
              </a:rPr>
              <a:t>meine Podcasts</a:t>
            </a:r>
            <a:r>
              <a:rPr lang="de-DE" dirty="0">
                <a:ea typeface="+mn-lt"/>
                <a:cs typeface="+mn-lt"/>
              </a:rPr>
              <a:t> stelle ich zwei Lehrer vor. Ich stelle ihnen Fragen zur Übergangsklasse. </a:t>
            </a:r>
            <a:endParaRPr lang="de-DE" dirty="0">
              <a:ea typeface="Calibri"/>
              <a:cs typeface="Calibri"/>
            </a:endParaRPr>
          </a:p>
          <a:p>
            <a:endParaRPr lang="de-DE" dirty="0">
              <a:ea typeface="Calibri"/>
              <a:cs typeface="Calibri"/>
            </a:endParaRPr>
          </a:p>
        </p:txBody>
      </p:sp>
    </p:spTree>
    <p:extLst>
      <p:ext uri="{BB962C8B-B14F-4D97-AF65-F5344CB8AC3E}">
        <p14:creationId xmlns:p14="http://schemas.microsoft.com/office/powerpoint/2010/main" val="3521033298"/>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Words>
  <Application>Microsoft Office PowerPoint</Application>
  <PresentationFormat>Breitbild</PresentationFormat>
  <Paragraphs>4</Paragraphs>
  <Slides>5</Slides>
  <Notes>0</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Office</vt:lpstr>
      <vt:lpstr>PowerPoint-Präsentation</vt:lpstr>
      <vt:lpstr>Themen im podcast</vt:lpstr>
      <vt:lpstr>Anfang</vt:lpstr>
      <vt:lpstr>Hauptteil</vt:lpstr>
      <vt:lpstr>Schluss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GRANOFSZKY Lucia</dc:creator>
  <cp:lastModifiedBy>GRANOFSZKY Lucia</cp:lastModifiedBy>
  <cp:revision>68</cp:revision>
  <dcterms:created xsi:type="dcterms:W3CDTF">2025-03-28T09:58:07Z</dcterms:created>
  <dcterms:modified xsi:type="dcterms:W3CDTF">2025-04-03T09:39:38Z</dcterms:modified>
</cp:coreProperties>
</file>