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1E491-EFAA-4321-ADAF-22FC19437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F472431-47B0-43D2-9B38-90E2C5539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853BE5-5EAF-4857-BAFE-AFD245717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3EC24E-06DE-4ED6-A120-B9DF71C4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357BB1-E4F6-4DC0-8D44-E0480A0AB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30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F390E0-3A09-4383-A90E-9C9154765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CAF023-20A4-4D8B-9716-034A23AB0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A90038-E573-4B9F-8621-0CDCE2F11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FB4ED-E31F-4288-82FD-F6FA68CD7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11B12-59C1-43BE-B8FE-7F8A9B68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002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28B7BD8-5966-4A33-9C03-BE31C338B7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867D5C-DE09-4046-90C7-B67203013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3E2E1D-1407-4DF7-BAD4-7B82D1D7F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0A4D22-9B9C-46A6-9126-DAFB4F66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D8CF06-FFF6-4365-B556-68FFDC9D8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168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8B886-021B-4A41-8B6C-D98C6F185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92DE95-3CB7-44C5-A868-FE233288C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3073A3-F53C-4896-B51A-8C22D0202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4E8804-DD84-4852-81DD-DF18529C7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9D74ED-B45C-4E47-8127-A1D4CA79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535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0FAD4-AC2A-4B1B-810D-1418B632C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56693B-6439-432C-85D4-3B8785454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EA115-9F34-4713-BB8F-B00B10D2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499F4C-FB74-4A85-8730-7EF7C50B6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8E4A6C-4497-4695-AF53-2D28B8F2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570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274EF5-1D6E-4A32-AB26-6764CD95C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018500-5FC8-4E35-8F41-3071316D4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C225C2-2B38-44D2-82D2-E386A4E53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C9F7AA-71CC-4FC5-A8EC-405DC547A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3460B4-DA8D-4275-AAE6-231EEA678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FE73AF-F6DB-4783-8BBA-57F8137F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04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FB224-5423-427C-8712-594EFC3B5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767819-F42F-4111-BAE0-387DF745C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388688F-CB39-483C-8958-ED5CD34C8D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A7E87B3-B871-4489-980B-14A879C7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A3CEECA-CA0E-4772-9A8E-A1CC924E5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EEC02E3-FC3B-46C6-A067-2F6EFAB44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580B67-D735-4D35-A6D8-18BA5BA5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0BCCD75-2568-479B-ABC0-B4534E470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358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E4D02A-618F-4E23-979A-2FFF4E29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F163BA7-0927-4420-B568-D7524DDB4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7D15511-9E05-4C12-83ED-7012B926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D9B80E2-CBDD-441E-8988-B35E947F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45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2122D30-C4A4-4BE9-990A-75B3C88B4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7AF79F-A476-42DF-BE66-700981963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39A947-FE94-439D-B40C-9ED17EAD9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223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D09A7B-B27E-4104-9005-6EDEE6EFD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F9F12B-0794-4473-B2BF-C71AE1890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7CEB1D-B2BC-4E97-84D8-CF838D3DB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2BEDCF3-3A0B-4C4C-B4EA-FB3CF5AEA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4F2166-F9BD-4C9A-9FC8-BF7624DAE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3393FF-024C-4495-A0F8-C792010A4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968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A86869-C81F-4FB4-8290-8F4CAB22A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80CF75-F063-4B8D-B118-685E2F9CD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29EADD-E8D0-4549-A014-8BB6E0ACA2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A50C7C0-8F89-46C7-B90F-1B768BFD0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EA0762-8EAD-4DD0-B3F6-273D5996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F21ACC-0E0C-40C9-AD03-65B979858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117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146F217-8E8A-446D-AA91-F7F9159DC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CBE865-9A15-4100-9BB9-E0079A996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9FDD96-81CE-477B-8CE8-A745A16FB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CAB0A-4C3E-4AA5-B7A3-F38910434C84}" type="datetimeFigureOut">
              <a:rPr lang="de-AT" smtClean="0"/>
              <a:t>03.04.2025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1AA6BA-9173-43D2-876D-958BFB9F8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519BF1-6CD1-435A-B440-56A775722C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5E853-604A-4546-8C81-AB5004C812E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385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05718F78-FE31-4CC7-B45A-CB739A59F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628" y="552309"/>
            <a:ext cx="5758743" cy="5753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4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C0654-0394-4BB6-BC38-CF088A035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5400" b="1" dirty="0"/>
              <a:t>Highlights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CB61D6-5744-4BE9-A00D-0BF9D3E65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Intro</a:t>
            </a:r>
          </a:p>
          <a:p>
            <a:r>
              <a:rPr lang="de-AT" dirty="0"/>
              <a:t>Musik</a:t>
            </a:r>
          </a:p>
          <a:p>
            <a:r>
              <a:rPr lang="de-AT" dirty="0" err="1"/>
              <a:t>Interwiev</a:t>
            </a:r>
            <a:r>
              <a:rPr lang="de-AT" dirty="0"/>
              <a:t>: Eugen, Darin, </a:t>
            </a:r>
            <a:r>
              <a:rPr lang="de-AT" dirty="0" err="1"/>
              <a:t>Konsti</a:t>
            </a:r>
            <a:r>
              <a:rPr lang="de-AT" dirty="0"/>
              <a:t>, Herr </a:t>
            </a:r>
            <a:r>
              <a:rPr lang="de-AT" dirty="0" err="1"/>
              <a:t>Netsch</a:t>
            </a:r>
            <a:r>
              <a:rPr lang="de-AT" dirty="0"/>
              <a:t>, Herr Trummer </a:t>
            </a:r>
          </a:p>
          <a:p>
            <a:r>
              <a:rPr lang="de-AT" dirty="0"/>
              <a:t>Outro</a:t>
            </a:r>
          </a:p>
        </p:txBody>
      </p:sp>
    </p:spTree>
    <p:extLst>
      <p:ext uri="{BB962C8B-B14F-4D97-AF65-F5344CB8AC3E}">
        <p14:creationId xmlns:p14="http://schemas.microsoft.com/office/powerpoint/2010/main" val="234520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3D0C7-512D-4880-B8EB-572C4FF0C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6600" b="1" dirty="0"/>
              <a:t>SEBL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77D7F3-2690-45C7-86A3-B835F7258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SEBL ist ein Akronym und steht für:</a:t>
            </a:r>
          </a:p>
          <a:p>
            <a:r>
              <a:rPr lang="de-AT" dirty="0"/>
              <a:t>Schlaf </a:t>
            </a:r>
          </a:p>
          <a:p>
            <a:r>
              <a:rPr lang="de-AT" dirty="0"/>
              <a:t>Ernährung </a:t>
            </a:r>
          </a:p>
          <a:p>
            <a:r>
              <a:rPr lang="de-AT" dirty="0"/>
              <a:t>Bewegung </a:t>
            </a:r>
          </a:p>
          <a:p>
            <a:r>
              <a:rPr lang="de-AT" dirty="0"/>
              <a:t>Lerntechnik</a:t>
            </a:r>
          </a:p>
        </p:txBody>
      </p:sp>
    </p:spTree>
    <p:extLst>
      <p:ext uri="{BB962C8B-B14F-4D97-AF65-F5344CB8AC3E}">
        <p14:creationId xmlns:p14="http://schemas.microsoft.com/office/powerpoint/2010/main" val="442512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734C0E-DE98-44B7-965C-9A1126865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7738"/>
            <a:ext cx="10515600" cy="1325563"/>
          </a:xfrm>
        </p:spPr>
        <p:txBody>
          <a:bodyPr>
            <a:normAutofit/>
          </a:bodyPr>
          <a:lstStyle/>
          <a:p>
            <a:r>
              <a:rPr lang="de-AT" sz="5400" b="1" dirty="0"/>
              <a:t>Schlaf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78F493E-931F-446F-A1A8-02AC36CB3D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847133"/>
            <a:ext cx="411522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Schlaf ist wichtig für 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Erholung</a:t>
            </a:r>
            <a:endParaRPr lang="de-DE" altLang="de-DE" sz="2400" dirty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Gesundheit</a:t>
            </a:r>
            <a:endParaRPr lang="de-DE" altLang="de-DE" sz="2400" dirty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Gedächtnis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Stimmung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geistige Leistungsfähigkeit.</a:t>
            </a:r>
          </a:p>
        </p:txBody>
      </p:sp>
    </p:spTree>
    <p:extLst>
      <p:ext uri="{BB962C8B-B14F-4D97-AF65-F5344CB8AC3E}">
        <p14:creationId xmlns:p14="http://schemas.microsoft.com/office/powerpoint/2010/main" val="99702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0457A2-F272-4657-A8A7-381A6766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6000" b="1" dirty="0"/>
              <a:t>Ernährung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A595F91-9CB9-47E9-A786-86804B26D6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385466"/>
            <a:ext cx="6852197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Fördert Gesundheit und Wohlbefinden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Stärkt das Immunsystem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Unterstützt Wachstum und Regeneration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Verbessert Energielevels und Leistungsfähigkeit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Hilft bei der Gewichtskontrolle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Fördert eine gute Verdauung und Stoffwechsel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Unterstützt geistige Klarheit und Konzentration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87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E2D48A-A997-44D5-8002-5E5208338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6000" b="1" dirty="0"/>
              <a:t>Bewegung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F9778E3-CE5D-445D-A366-AF711BDF16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385467"/>
            <a:ext cx="6659195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Stärkt das Herz-Kreislaufsystem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Fördert Muskelaufbau und Flexibilität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Verbessert die Ausdauer und Fitness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Unterstützt die Gewichtskontrolle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Reduziert Stress und verbessert die Stimmung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Fördert die Durchblutung und Regeneration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Steigert die geistige Leistungsfähigkeit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8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8A878-0B3A-4325-8607-15E278ED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6700" b="1" dirty="0"/>
              <a:t>Lerntechnik</a:t>
            </a:r>
            <a:endParaRPr lang="de-AT" sz="6000" b="1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3E841E0-BFEE-4F04-AC86-6384249C56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385467"/>
            <a:ext cx="7773923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Verbessert das langfristige Behalten von Informationen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Fördert aktives Lernen und kritisches Denken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Steigert Konzentration und Motivation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Erleichtert die Anwendung von Gelerntem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Unterstützt durch Wiederholung und Praxis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Fördert das vernetzte Denken und Verstehen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Passt sich individuellen Lernstilen an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151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Breitbild</PresentationFormat>
  <Paragraphs>45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PowerPoint-Präsentation</vt:lpstr>
      <vt:lpstr>Highlights</vt:lpstr>
      <vt:lpstr>SEBL</vt:lpstr>
      <vt:lpstr>Schlaf</vt:lpstr>
      <vt:lpstr>Ernährung </vt:lpstr>
      <vt:lpstr>Bewegung </vt:lpstr>
      <vt:lpstr>Lerntechnik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Valentin JANISCH</dc:creator>
  <cp:lastModifiedBy>Valentin JANISCH</cp:lastModifiedBy>
  <cp:revision>3</cp:revision>
  <dcterms:created xsi:type="dcterms:W3CDTF">2025-04-03T08:41:36Z</dcterms:created>
  <dcterms:modified xsi:type="dcterms:W3CDTF">2025-04-03T08:53:00Z</dcterms:modified>
</cp:coreProperties>
</file>