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77A4"/>
    <a:srgbClr val="69696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3BAA59-64C4-45BA-8D4D-831D6FDDF989}"/>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AT"/>
          </a:p>
        </p:txBody>
      </p:sp>
      <p:sp>
        <p:nvSpPr>
          <p:cNvPr id="3" name="Untertitel 2">
            <a:extLst>
              <a:ext uri="{FF2B5EF4-FFF2-40B4-BE49-F238E27FC236}">
                <a16:creationId xmlns:a16="http://schemas.microsoft.com/office/drawing/2014/main" id="{8AC9715C-1B23-4F2D-9186-3386AAFF535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AT"/>
          </a:p>
        </p:txBody>
      </p:sp>
      <p:sp>
        <p:nvSpPr>
          <p:cNvPr id="4" name="Datumsplatzhalter 3">
            <a:extLst>
              <a:ext uri="{FF2B5EF4-FFF2-40B4-BE49-F238E27FC236}">
                <a16:creationId xmlns:a16="http://schemas.microsoft.com/office/drawing/2014/main" id="{73FDB325-402F-412C-A682-4CD690CF92B9}"/>
              </a:ext>
            </a:extLst>
          </p:cNvPr>
          <p:cNvSpPr>
            <a:spLocks noGrp="1"/>
          </p:cNvSpPr>
          <p:nvPr>
            <p:ph type="dt" sz="half" idx="10"/>
          </p:nvPr>
        </p:nvSpPr>
        <p:spPr/>
        <p:txBody>
          <a:bodyPr/>
          <a:lstStyle/>
          <a:p>
            <a:fld id="{0351221F-E7F7-4154-B1D2-3E57AFD8C61F}" type="datetimeFigureOut">
              <a:rPr lang="de-AT" smtClean="0"/>
              <a:t>11.04.2025</a:t>
            </a:fld>
            <a:endParaRPr lang="de-AT"/>
          </a:p>
        </p:txBody>
      </p:sp>
      <p:sp>
        <p:nvSpPr>
          <p:cNvPr id="5" name="Fußzeilenplatzhalter 4">
            <a:extLst>
              <a:ext uri="{FF2B5EF4-FFF2-40B4-BE49-F238E27FC236}">
                <a16:creationId xmlns:a16="http://schemas.microsoft.com/office/drawing/2014/main" id="{61390F67-B312-487A-87FF-B5ED1A0F90DD}"/>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094B6AFB-08D6-4E0B-B0C9-A20FEB0CFC77}"/>
              </a:ext>
            </a:extLst>
          </p:cNvPr>
          <p:cNvSpPr>
            <a:spLocks noGrp="1"/>
          </p:cNvSpPr>
          <p:nvPr>
            <p:ph type="sldNum" sz="quarter" idx="12"/>
          </p:nvPr>
        </p:nvSpPr>
        <p:spPr/>
        <p:txBody>
          <a:bodyPr/>
          <a:lstStyle/>
          <a:p>
            <a:fld id="{6A5D9692-395B-46B3-B975-AF045F5A9B3B}" type="slidenum">
              <a:rPr lang="de-AT" smtClean="0"/>
              <a:t>‹Nr.›</a:t>
            </a:fld>
            <a:endParaRPr lang="de-AT"/>
          </a:p>
        </p:txBody>
      </p:sp>
    </p:spTree>
    <p:extLst>
      <p:ext uri="{BB962C8B-B14F-4D97-AF65-F5344CB8AC3E}">
        <p14:creationId xmlns:p14="http://schemas.microsoft.com/office/powerpoint/2010/main" val="240093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7E7EA8-6D4A-4EEC-B714-C7D7DB607002}"/>
              </a:ext>
            </a:extLst>
          </p:cNvPr>
          <p:cNvSpPr>
            <a:spLocks noGrp="1"/>
          </p:cNvSpPr>
          <p:nvPr>
            <p:ph type="title"/>
          </p:nvPr>
        </p:nvSpPr>
        <p:spPr/>
        <p:txBody>
          <a:bodyPr/>
          <a:lstStyle/>
          <a:p>
            <a:r>
              <a:rPr lang="de-DE"/>
              <a:t>Mastertitelformat bearbeiten</a:t>
            </a:r>
            <a:endParaRPr lang="de-AT"/>
          </a:p>
        </p:txBody>
      </p:sp>
      <p:sp>
        <p:nvSpPr>
          <p:cNvPr id="3" name="Vertikaler Textplatzhalter 2">
            <a:extLst>
              <a:ext uri="{FF2B5EF4-FFF2-40B4-BE49-F238E27FC236}">
                <a16:creationId xmlns:a16="http://schemas.microsoft.com/office/drawing/2014/main" id="{DC6A5B43-75B9-4311-A4FD-3934BCBBC951}"/>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6899B171-9570-4C7E-B50F-F3AF5E3FCA48}"/>
              </a:ext>
            </a:extLst>
          </p:cNvPr>
          <p:cNvSpPr>
            <a:spLocks noGrp="1"/>
          </p:cNvSpPr>
          <p:nvPr>
            <p:ph type="dt" sz="half" idx="10"/>
          </p:nvPr>
        </p:nvSpPr>
        <p:spPr/>
        <p:txBody>
          <a:bodyPr/>
          <a:lstStyle/>
          <a:p>
            <a:fld id="{0351221F-E7F7-4154-B1D2-3E57AFD8C61F}" type="datetimeFigureOut">
              <a:rPr lang="de-AT" smtClean="0"/>
              <a:t>11.04.2025</a:t>
            </a:fld>
            <a:endParaRPr lang="de-AT"/>
          </a:p>
        </p:txBody>
      </p:sp>
      <p:sp>
        <p:nvSpPr>
          <p:cNvPr id="5" name="Fußzeilenplatzhalter 4">
            <a:extLst>
              <a:ext uri="{FF2B5EF4-FFF2-40B4-BE49-F238E27FC236}">
                <a16:creationId xmlns:a16="http://schemas.microsoft.com/office/drawing/2014/main" id="{94510FBB-6C48-46A4-96DD-4020ED50F42E}"/>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FDEC71B3-46C2-4357-8DD1-1F654CB99DF0}"/>
              </a:ext>
            </a:extLst>
          </p:cNvPr>
          <p:cNvSpPr>
            <a:spLocks noGrp="1"/>
          </p:cNvSpPr>
          <p:nvPr>
            <p:ph type="sldNum" sz="quarter" idx="12"/>
          </p:nvPr>
        </p:nvSpPr>
        <p:spPr/>
        <p:txBody>
          <a:bodyPr/>
          <a:lstStyle/>
          <a:p>
            <a:fld id="{6A5D9692-395B-46B3-B975-AF045F5A9B3B}" type="slidenum">
              <a:rPr lang="de-AT" smtClean="0"/>
              <a:t>‹Nr.›</a:t>
            </a:fld>
            <a:endParaRPr lang="de-AT"/>
          </a:p>
        </p:txBody>
      </p:sp>
    </p:spTree>
    <p:extLst>
      <p:ext uri="{BB962C8B-B14F-4D97-AF65-F5344CB8AC3E}">
        <p14:creationId xmlns:p14="http://schemas.microsoft.com/office/powerpoint/2010/main" val="3693987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EB85BD0-8569-4ABA-8D87-0F966F49B95B}"/>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AT"/>
          </a:p>
        </p:txBody>
      </p:sp>
      <p:sp>
        <p:nvSpPr>
          <p:cNvPr id="3" name="Vertikaler Textplatzhalter 2">
            <a:extLst>
              <a:ext uri="{FF2B5EF4-FFF2-40B4-BE49-F238E27FC236}">
                <a16:creationId xmlns:a16="http://schemas.microsoft.com/office/drawing/2014/main" id="{1AF6F7A3-03DB-44F3-93C9-F81452433907}"/>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CB3CD8D8-AD71-4CFA-8AF7-30C023E2B157}"/>
              </a:ext>
            </a:extLst>
          </p:cNvPr>
          <p:cNvSpPr>
            <a:spLocks noGrp="1"/>
          </p:cNvSpPr>
          <p:nvPr>
            <p:ph type="dt" sz="half" idx="10"/>
          </p:nvPr>
        </p:nvSpPr>
        <p:spPr/>
        <p:txBody>
          <a:bodyPr/>
          <a:lstStyle/>
          <a:p>
            <a:fld id="{0351221F-E7F7-4154-B1D2-3E57AFD8C61F}" type="datetimeFigureOut">
              <a:rPr lang="de-AT" smtClean="0"/>
              <a:t>11.04.2025</a:t>
            </a:fld>
            <a:endParaRPr lang="de-AT"/>
          </a:p>
        </p:txBody>
      </p:sp>
      <p:sp>
        <p:nvSpPr>
          <p:cNvPr id="5" name="Fußzeilenplatzhalter 4">
            <a:extLst>
              <a:ext uri="{FF2B5EF4-FFF2-40B4-BE49-F238E27FC236}">
                <a16:creationId xmlns:a16="http://schemas.microsoft.com/office/drawing/2014/main" id="{8D076610-BCBC-4931-9B70-9CD180CF1403}"/>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3948F6F9-D17A-4A8B-B61C-9843E2AD6797}"/>
              </a:ext>
            </a:extLst>
          </p:cNvPr>
          <p:cNvSpPr>
            <a:spLocks noGrp="1"/>
          </p:cNvSpPr>
          <p:nvPr>
            <p:ph type="sldNum" sz="quarter" idx="12"/>
          </p:nvPr>
        </p:nvSpPr>
        <p:spPr/>
        <p:txBody>
          <a:bodyPr/>
          <a:lstStyle/>
          <a:p>
            <a:fld id="{6A5D9692-395B-46B3-B975-AF045F5A9B3B}" type="slidenum">
              <a:rPr lang="de-AT" smtClean="0"/>
              <a:t>‹Nr.›</a:t>
            </a:fld>
            <a:endParaRPr lang="de-AT"/>
          </a:p>
        </p:txBody>
      </p:sp>
    </p:spTree>
    <p:extLst>
      <p:ext uri="{BB962C8B-B14F-4D97-AF65-F5344CB8AC3E}">
        <p14:creationId xmlns:p14="http://schemas.microsoft.com/office/powerpoint/2010/main" val="684946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94CF3D-D39D-4B65-B1BF-5E5168AAF74E}"/>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92C9EC4F-6EF6-4FBD-A46F-3F6DCCEE1112}"/>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25C936C8-7B6D-4E5F-9E37-F23FA313383D}"/>
              </a:ext>
            </a:extLst>
          </p:cNvPr>
          <p:cNvSpPr>
            <a:spLocks noGrp="1"/>
          </p:cNvSpPr>
          <p:nvPr>
            <p:ph type="dt" sz="half" idx="10"/>
          </p:nvPr>
        </p:nvSpPr>
        <p:spPr/>
        <p:txBody>
          <a:bodyPr/>
          <a:lstStyle/>
          <a:p>
            <a:fld id="{0351221F-E7F7-4154-B1D2-3E57AFD8C61F}" type="datetimeFigureOut">
              <a:rPr lang="de-AT" smtClean="0"/>
              <a:t>11.04.2025</a:t>
            </a:fld>
            <a:endParaRPr lang="de-AT"/>
          </a:p>
        </p:txBody>
      </p:sp>
      <p:sp>
        <p:nvSpPr>
          <p:cNvPr id="5" name="Fußzeilenplatzhalter 4">
            <a:extLst>
              <a:ext uri="{FF2B5EF4-FFF2-40B4-BE49-F238E27FC236}">
                <a16:creationId xmlns:a16="http://schemas.microsoft.com/office/drawing/2014/main" id="{E3F36184-3CA1-4BE4-A357-D8E72806A233}"/>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55638EA1-0817-4C74-A827-7762E51061FD}"/>
              </a:ext>
            </a:extLst>
          </p:cNvPr>
          <p:cNvSpPr>
            <a:spLocks noGrp="1"/>
          </p:cNvSpPr>
          <p:nvPr>
            <p:ph type="sldNum" sz="quarter" idx="12"/>
          </p:nvPr>
        </p:nvSpPr>
        <p:spPr/>
        <p:txBody>
          <a:bodyPr/>
          <a:lstStyle/>
          <a:p>
            <a:fld id="{6A5D9692-395B-46B3-B975-AF045F5A9B3B}" type="slidenum">
              <a:rPr lang="de-AT" smtClean="0"/>
              <a:t>‹Nr.›</a:t>
            </a:fld>
            <a:endParaRPr lang="de-AT"/>
          </a:p>
        </p:txBody>
      </p:sp>
    </p:spTree>
    <p:extLst>
      <p:ext uri="{BB962C8B-B14F-4D97-AF65-F5344CB8AC3E}">
        <p14:creationId xmlns:p14="http://schemas.microsoft.com/office/powerpoint/2010/main" val="519071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BA7277-A4EE-4764-A241-B1905E1F73A6}"/>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AT"/>
          </a:p>
        </p:txBody>
      </p:sp>
      <p:sp>
        <p:nvSpPr>
          <p:cNvPr id="3" name="Textplatzhalter 2">
            <a:extLst>
              <a:ext uri="{FF2B5EF4-FFF2-40B4-BE49-F238E27FC236}">
                <a16:creationId xmlns:a16="http://schemas.microsoft.com/office/drawing/2014/main" id="{29132DA4-7518-4421-8AFA-41B2708CD8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DA01A19-8E23-4AD6-9504-72C2CDE167B5}"/>
              </a:ext>
            </a:extLst>
          </p:cNvPr>
          <p:cNvSpPr>
            <a:spLocks noGrp="1"/>
          </p:cNvSpPr>
          <p:nvPr>
            <p:ph type="dt" sz="half" idx="10"/>
          </p:nvPr>
        </p:nvSpPr>
        <p:spPr/>
        <p:txBody>
          <a:bodyPr/>
          <a:lstStyle/>
          <a:p>
            <a:fld id="{0351221F-E7F7-4154-B1D2-3E57AFD8C61F}" type="datetimeFigureOut">
              <a:rPr lang="de-AT" smtClean="0"/>
              <a:t>11.04.2025</a:t>
            </a:fld>
            <a:endParaRPr lang="de-AT"/>
          </a:p>
        </p:txBody>
      </p:sp>
      <p:sp>
        <p:nvSpPr>
          <p:cNvPr id="5" name="Fußzeilenplatzhalter 4">
            <a:extLst>
              <a:ext uri="{FF2B5EF4-FFF2-40B4-BE49-F238E27FC236}">
                <a16:creationId xmlns:a16="http://schemas.microsoft.com/office/drawing/2014/main" id="{8B42982F-4A78-4E74-BC29-0F887C9C0F69}"/>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374858FF-86FD-427F-8C41-DBC5C93F66EA}"/>
              </a:ext>
            </a:extLst>
          </p:cNvPr>
          <p:cNvSpPr>
            <a:spLocks noGrp="1"/>
          </p:cNvSpPr>
          <p:nvPr>
            <p:ph type="sldNum" sz="quarter" idx="12"/>
          </p:nvPr>
        </p:nvSpPr>
        <p:spPr/>
        <p:txBody>
          <a:bodyPr/>
          <a:lstStyle/>
          <a:p>
            <a:fld id="{6A5D9692-395B-46B3-B975-AF045F5A9B3B}" type="slidenum">
              <a:rPr lang="de-AT" smtClean="0"/>
              <a:t>‹Nr.›</a:t>
            </a:fld>
            <a:endParaRPr lang="de-AT"/>
          </a:p>
        </p:txBody>
      </p:sp>
    </p:spTree>
    <p:extLst>
      <p:ext uri="{BB962C8B-B14F-4D97-AF65-F5344CB8AC3E}">
        <p14:creationId xmlns:p14="http://schemas.microsoft.com/office/powerpoint/2010/main" val="3402408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F9ECE3-8B48-43B7-A04A-D67255C67B45}"/>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4FDB92D1-0DEB-4A05-BB8D-7BCBD91BB342}"/>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a:extLst>
              <a:ext uri="{FF2B5EF4-FFF2-40B4-BE49-F238E27FC236}">
                <a16:creationId xmlns:a16="http://schemas.microsoft.com/office/drawing/2014/main" id="{646449D1-E74A-43A5-B561-D8F8AFE9150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4">
            <a:extLst>
              <a:ext uri="{FF2B5EF4-FFF2-40B4-BE49-F238E27FC236}">
                <a16:creationId xmlns:a16="http://schemas.microsoft.com/office/drawing/2014/main" id="{ACBA8809-D951-40E3-A848-DE8893098C32}"/>
              </a:ext>
            </a:extLst>
          </p:cNvPr>
          <p:cNvSpPr>
            <a:spLocks noGrp="1"/>
          </p:cNvSpPr>
          <p:nvPr>
            <p:ph type="dt" sz="half" idx="10"/>
          </p:nvPr>
        </p:nvSpPr>
        <p:spPr/>
        <p:txBody>
          <a:bodyPr/>
          <a:lstStyle/>
          <a:p>
            <a:fld id="{0351221F-E7F7-4154-B1D2-3E57AFD8C61F}" type="datetimeFigureOut">
              <a:rPr lang="de-AT" smtClean="0"/>
              <a:t>11.04.2025</a:t>
            </a:fld>
            <a:endParaRPr lang="de-AT"/>
          </a:p>
        </p:txBody>
      </p:sp>
      <p:sp>
        <p:nvSpPr>
          <p:cNvPr id="6" name="Fußzeilenplatzhalter 5">
            <a:extLst>
              <a:ext uri="{FF2B5EF4-FFF2-40B4-BE49-F238E27FC236}">
                <a16:creationId xmlns:a16="http://schemas.microsoft.com/office/drawing/2014/main" id="{D01555E5-2F75-4178-8BC3-E5585C5926BA}"/>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2DBB549B-B93B-493F-AD07-257CCDAEAA0A}"/>
              </a:ext>
            </a:extLst>
          </p:cNvPr>
          <p:cNvSpPr>
            <a:spLocks noGrp="1"/>
          </p:cNvSpPr>
          <p:nvPr>
            <p:ph type="sldNum" sz="quarter" idx="12"/>
          </p:nvPr>
        </p:nvSpPr>
        <p:spPr/>
        <p:txBody>
          <a:bodyPr/>
          <a:lstStyle/>
          <a:p>
            <a:fld id="{6A5D9692-395B-46B3-B975-AF045F5A9B3B}" type="slidenum">
              <a:rPr lang="de-AT" smtClean="0"/>
              <a:t>‹Nr.›</a:t>
            </a:fld>
            <a:endParaRPr lang="de-AT"/>
          </a:p>
        </p:txBody>
      </p:sp>
    </p:spTree>
    <p:extLst>
      <p:ext uri="{BB962C8B-B14F-4D97-AF65-F5344CB8AC3E}">
        <p14:creationId xmlns:p14="http://schemas.microsoft.com/office/powerpoint/2010/main" val="692911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B2F999-1BBF-40E3-8C86-9325049DC8BB}"/>
              </a:ext>
            </a:extLst>
          </p:cNvPr>
          <p:cNvSpPr>
            <a:spLocks noGrp="1"/>
          </p:cNvSpPr>
          <p:nvPr>
            <p:ph type="title"/>
          </p:nvPr>
        </p:nvSpPr>
        <p:spPr>
          <a:xfrm>
            <a:off x="839788" y="365125"/>
            <a:ext cx="10515600" cy="1325563"/>
          </a:xfrm>
        </p:spPr>
        <p:txBody>
          <a:bodyPr/>
          <a:lstStyle/>
          <a:p>
            <a:r>
              <a:rPr lang="de-DE"/>
              <a:t>Mastertitelformat bearbeiten</a:t>
            </a:r>
            <a:endParaRPr lang="de-AT"/>
          </a:p>
        </p:txBody>
      </p:sp>
      <p:sp>
        <p:nvSpPr>
          <p:cNvPr id="3" name="Textplatzhalter 2">
            <a:extLst>
              <a:ext uri="{FF2B5EF4-FFF2-40B4-BE49-F238E27FC236}">
                <a16:creationId xmlns:a16="http://schemas.microsoft.com/office/drawing/2014/main" id="{5F3E8DAD-AEC7-40CE-90B6-60DAACA298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76E0EF6-63E0-4B0C-B081-1D0CF7810E81}"/>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a:extLst>
              <a:ext uri="{FF2B5EF4-FFF2-40B4-BE49-F238E27FC236}">
                <a16:creationId xmlns:a16="http://schemas.microsoft.com/office/drawing/2014/main" id="{63228BEA-AE54-461F-A6DE-EDC0D7AD65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7BBFA69E-AC84-4692-9779-64263B5B72AD}"/>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a:extLst>
              <a:ext uri="{FF2B5EF4-FFF2-40B4-BE49-F238E27FC236}">
                <a16:creationId xmlns:a16="http://schemas.microsoft.com/office/drawing/2014/main" id="{09F5A0F4-7BA7-40C1-97F4-1B1AE563ABF8}"/>
              </a:ext>
            </a:extLst>
          </p:cNvPr>
          <p:cNvSpPr>
            <a:spLocks noGrp="1"/>
          </p:cNvSpPr>
          <p:nvPr>
            <p:ph type="dt" sz="half" idx="10"/>
          </p:nvPr>
        </p:nvSpPr>
        <p:spPr/>
        <p:txBody>
          <a:bodyPr/>
          <a:lstStyle/>
          <a:p>
            <a:fld id="{0351221F-E7F7-4154-B1D2-3E57AFD8C61F}" type="datetimeFigureOut">
              <a:rPr lang="de-AT" smtClean="0"/>
              <a:t>11.04.2025</a:t>
            </a:fld>
            <a:endParaRPr lang="de-AT"/>
          </a:p>
        </p:txBody>
      </p:sp>
      <p:sp>
        <p:nvSpPr>
          <p:cNvPr id="8" name="Fußzeilenplatzhalter 7">
            <a:extLst>
              <a:ext uri="{FF2B5EF4-FFF2-40B4-BE49-F238E27FC236}">
                <a16:creationId xmlns:a16="http://schemas.microsoft.com/office/drawing/2014/main" id="{B788E5D3-C739-42AD-B930-727E92F4432C}"/>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0065791E-D541-43A7-8DE7-4D9BAEA110E9}"/>
              </a:ext>
            </a:extLst>
          </p:cNvPr>
          <p:cNvSpPr>
            <a:spLocks noGrp="1"/>
          </p:cNvSpPr>
          <p:nvPr>
            <p:ph type="sldNum" sz="quarter" idx="12"/>
          </p:nvPr>
        </p:nvSpPr>
        <p:spPr/>
        <p:txBody>
          <a:bodyPr/>
          <a:lstStyle/>
          <a:p>
            <a:fld id="{6A5D9692-395B-46B3-B975-AF045F5A9B3B}" type="slidenum">
              <a:rPr lang="de-AT" smtClean="0"/>
              <a:t>‹Nr.›</a:t>
            </a:fld>
            <a:endParaRPr lang="de-AT"/>
          </a:p>
        </p:txBody>
      </p:sp>
    </p:spTree>
    <p:extLst>
      <p:ext uri="{BB962C8B-B14F-4D97-AF65-F5344CB8AC3E}">
        <p14:creationId xmlns:p14="http://schemas.microsoft.com/office/powerpoint/2010/main" val="2620335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C9EE82-A0FE-4B05-939B-7A480213BB90}"/>
              </a:ext>
            </a:extLst>
          </p:cNvPr>
          <p:cNvSpPr>
            <a:spLocks noGrp="1"/>
          </p:cNvSpPr>
          <p:nvPr>
            <p:ph type="title"/>
          </p:nvPr>
        </p:nvSpPr>
        <p:spPr/>
        <p:txBody>
          <a:bodyPr/>
          <a:lstStyle/>
          <a:p>
            <a:r>
              <a:rPr lang="de-DE"/>
              <a:t>Mastertitelformat bearbeiten</a:t>
            </a:r>
            <a:endParaRPr lang="de-AT"/>
          </a:p>
        </p:txBody>
      </p:sp>
      <p:sp>
        <p:nvSpPr>
          <p:cNvPr id="3" name="Datumsplatzhalter 2">
            <a:extLst>
              <a:ext uri="{FF2B5EF4-FFF2-40B4-BE49-F238E27FC236}">
                <a16:creationId xmlns:a16="http://schemas.microsoft.com/office/drawing/2014/main" id="{B531C5C3-F568-4B14-9468-06BFD156AE90}"/>
              </a:ext>
            </a:extLst>
          </p:cNvPr>
          <p:cNvSpPr>
            <a:spLocks noGrp="1"/>
          </p:cNvSpPr>
          <p:nvPr>
            <p:ph type="dt" sz="half" idx="10"/>
          </p:nvPr>
        </p:nvSpPr>
        <p:spPr/>
        <p:txBody>
          <a:bodyPr/>
          <a:lstStyle/>
          <a:p>
            <a:fld id="{0351221F-E7F7-4154-B1D2-3E57AFD8C61F}" type="datetimeFigureOut">
              <a:rPr lang="de-AT" smtClean="0"/>
              <a:t>11.04.2025</a:t>
            </a:fld>
            <a:endParaRPr lang="de-AT"/>
          </a:p>
        </p:txBody>
      </p:sp>
      <p:sp>
        <p:nvSpPr>
          <p:cNvPr id="4" name="Fußzeilenplatzhalter 3">
            <a:extLst>
              <a:ext uri="{FF2B5EF4-FFF2-40B4-BE49-F238E27FC236}">
                <a16:creationId xmlns:a16="http://schemas.microsoft.com/office/drawing/2014/main" id="{BC2BB26B-7F76-4105-A282-87078BB3F242}"/>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D221A8EE-76BD-4649-80DE-5D38970FA648}"/>
              </a:ext>
            </a:extLst>
          </p:cNvPr>
          <p:cNvSpPr>
            <a:spLocks noGrp="1"/>
          </p:cNvSpPr>
          <p:nvPr>
            <p:ph type="sldNum" sz="quarter" idx="12"/>
          </p:nvPr>
        </p:nvSpPr>
        <p:spPr/>
        <p:txBody>
          <a:bodyPr/>
          <a:lstStyle/>
          <a:p>
            <a:fld id="{6A5D9692-395B-46B3-B975-AF045F5A9B3B}" type="slidenum">
              <a:rPr lang="de-AT" smtClean="0"/>
              <a:t>‹Nr.›</a:t>
            </a:fld>
            <a:endParaRPr lang="de-AT"/>
          </a:p>
        </p:txBody>
      </p:sp>
    </p:spTree>
    <p:extLst>
      <p:ext uri="{BB962C8B-B14F-4D97-AF65-F5344CB8AC3E}">
        <p14:creationId xmlns:p14="http://schemas.microsoft.com/office/powerpoint/2010/main" val="1034636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EEBFC51E-C3C6-4920-841D-46C9B935BB50}"/>
              </a:ext>
            </a:extLst>
          </p:cNvPr>
          <p:cNvSpPr>
            <a:spLocks noGrp="1"/>
          </p:cNvSpPr>
          <p:nvPr>
            <p:ph type="dt" sz="half" idx="10"/>
          </p:nvPr>
        </p:nvSpPr>
        <p:spPr/>
        <p:txBody>
          <a:bodyPr/>
          <a:lstStyle/>
          <a:p>
            <a:fld id="{0351221F-E7F7-4154-B1D2-3E57AFD8C61F}" type="datetimeFigureOut">
              <a:rPr lang="de-AT" smtClean="0"/>
              <a:t>11.04.2025</a:t>
            </a:fld>
            <a:endParaRPr lang="de-AT"/>
          </a:p>
        </p:txBody>
      </p:sp>
      <p:sp>
        <p:nvSpPr>
          <p:cNvPr id="3" name="Fußzeilenplatzhalter 2">
            <a:extLst>
              <a:ext uri="{FF2B5EF4-FFF2-40B4-BE49-F238E27FC236}">
                <a16:creationId xmlns:a16="http://schemas.microsoft.com/office/drawing/2014/main" id="{9B6A3D81-B37F-4B38-8C02-9EA7F1386CEB}"/>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2A7E594F-A4F6-4AC5-9761-540D2C9A98A5}"/>
              </a:ext>
            </a:extLst>
          </p:cNvPr>
          <p:cNvSpPr>
            <a:spLocks noGrp="1"/>
          </p:cNvSpPr>
          <p:nvPr>
            <p:ph type="sldNum" sz="quarter" idx="12"/>
          </p:nvPr>
        </p:nvSpPr>
        <p:spPr/>
        <p:txBody>
          <a:bodyPr/>
          <a:lstStyle/>
          <a:p>
            <a:fld id="{6A5D9692-395B-46B3-B975-AF045F5A9B3B}" type="slidenum">
              <a:rPr lang="de-AT" smtClean="0"/>
              <a:t>‹Nr.›</a:t>
            </a:fld>
            <a:endParaRPr lang="de-AT"/>
          </a:p>
        </p:txBody>
      </p:sp>
    </p:spTree>
    <p:extLst>
      <p:ext uri="{BB962C8B-B14F-4D97-AF65-F5344CB8AC3E}">
        <p14:creationId xmlns:p14="http://schemas.microsoft.com/office/powerpoint/2010/main" val="4016696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A0CBE6-8C67-4845-8FE6-457C91A0DC30}"/>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Inhaltsplatzhalter 2">
            <a:extLst>
              <a:ext uri="{FF2B5EF4-FFF2-40B4-BE49-F238E27FC236}">
                <a16:creationId xmlns:a16="http://schemas.microsoft.com/office/drawing/2014/main" id="{031A4563-B242-43FA-BCD2-8B9CBEDC35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a:extLst>
              <a:ext uri="{FF2B5EF4-FFF2-40B4-BE49-F238E27FC236}">
                <a16:creationId xmlns:a16="http://schemas.microsoft.com/office/drawing/2014/main" id="{D5971BF3-6794-44FE-B528-34B8647A25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4E95C89-EEAB-4808-A796-0A01E9174B7B}"/>
              </a:ext>
            </a:extLst>
          </p:cNvPr>
          <p:cNvSpPr>
            <a:spLocks noGrp="1"/>
          </p:cNvSpPr>
          <p:nvPr>
            <p:ph type="dt" sz="half" idx="10"/>
          </p:nvPr>
        </p:nvSpPr>
        <p:spPr/>
        <p:txBody>
          <a:bodyPr/>
          <a:lstStyle/>
          <a:p>
            <a:fld id="{0351221F-E7F7-4154-B1D2-3E57AFD8C61F}" type="datetimeFigureOut">
              <a:rPr lang="de-AT" smtClean="0"/>
              <a:t>11.04.2025</a:t>
            </a:fld>
            <a:endParaRPr lang="de-AT"/>
          </a:p>
        </p:txBody>
      </p:sp>
      <p:sp>
        <p:nvSpPr>
          <p:cNvPr id="6" name="Fußzeilenplatzhalter 5">
            <a:extLst>
              <a:ext uri="{FF2B5EF4-FFF2-40B4-BE49-F238E27FC236}">
                <a16:creationId xmlns:a16="http://schemas.microsoft.com/office/drawing/2014/main" id="{A7E1AB42-0DA8-4E49-9B3D-EDE951796518}"/>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E7990ECB-8AC4-4D78-84B1-768A050A5CAB}"/>
              </a:ext>
            </a:extLst>
          </p:cNvPr>
          <p:cNvSpPr>
            <a:spLocks noGrp="1"/>
          </p:cNvSpPr>
          <p:nvPr>
            <p:ph type="sldNum" sz="quarter" idx="12"/>
          </p:nvPr>
        </p:nvSpPr>
        <p:spPr/>
        <p:txBody>
          <a:bodyPr/>
          <a:lstStyle/>
          <a:p>
            <a:fld id="{6A5D9692-395B-46B3-B975-AF045F5A9B3B}" type="slidenum">
              <a:rPr lang="de-AT" smtClean="0"/>
              <a:t>‹Nr.›</a:t>
            </a:fld>
            <a:endParaRPr lang="de-AT"/>
          </a:p>
        </p:txBody>
      </p:sp>
    </p:spTree>
    <p:extLst>
      <p:ext uri="{BB962C8B-B14F-4D97-AF65-F5344CB8AC3E}">
        <p14:creationId xmlns:p14="http://schemas.microsoft.com/office/powerpoint/2010/main" val="4199537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C5A62B-6A5A-4E13-9E00-2F1191E2348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Bildplatzhalter 2">
            <a:extLst>
              <a:ext uri="{FF2B5EF4-FFF2-40B4-BE49-F238E27FC236}">
                <a16:creationId xmlns:a16="http://schemas.microsoft.com/office/drawing/2014/main" id="{2278CA72-D7FD-4D74-AFEB-0CBE92B3CC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a:extLst>
              <a:ext uri="{FF2B5EF4-FFF2-40B4-BE49-F238E27FC236}">
                <a16:creationId xmlns:a16="http://schemas.microsoft.com/office/drawing/2014/main" id="{319DB34E-CAB1-4251-9E5D-C6D7F2A14C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0E686B95-6D57-4125-85C7-D09CE1D87445}"/>
              </a:ext>
            </a:extLst>
          </p:cNvPr>
          <p:cNvSpPr>
            <a:spLocks noGrp="1"/>
          </p:cNvSpPr>
          <p:nvPr>
            <p:ph type="dt" sz="half" idx="10"/>
          </p:nvPr>
        </p:nvSpPr>
        <p:spPr/>
        <p:txBody>
          <a:bodyPr/>
          <a:lstStyle/>
          <a:p>
            <a:fld id="{0351221F-E7F7-4154-B1D2-3E57AFD8C61F}" type="datetimeFigureOut">
              <a:rPr lang="de-AT" smtClean="0"/>
              <a:t>11.04.2025</a:t>
            </a:fld>
            <a:endParaRPr lang="de-AT"/>
          </a:p>
        </p:txBody>
      </p:sp>
      <p:sp>
        <p:nvSpPr>
          <p:cNvPr id="6" name="Fußzeilenplatzhalter 5">
            <a:extLst>
              <a:ext uri="{FF2B5EF4-FFF2-40B4-BE49-F238E27FC236}">
                <a16:creationId xmlns:a16="http://schemas.microsoft.com/office/drawing/2014/main" id="{C6C25F5F-AB2B-4ED3-ABA4-D3750BC439BE}"/>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022CA53A-F82E-4268-8EA2-8DF2328D16B8}"/>
              </a:ext>
            </a:extLst>
          </p:cNvPr>
          <p:cNvSpPr>
            <a:spLocks noGrp="1"/>
          </p:cNvSpPr>
          <p:nvPr>
            <p:ph type="sldNum" sz="quarter" idx="12"/>
          </p:nvPr>
        </p:nvSpPr>
        <p:spPr/>
        <p:txBody>
          <a:bodyPr/>
          <a:lstStyle/>
          <a:p>
            <a:fld id="{6A5D9692-395B-46B3-B975-AF045F5A9B3B}" type="slidenum">
              <a:rPr lang="de-AT" smtClean="0"/>
              <a:t>‹Nr.›</a:t>
            </a:fld>
            <a:endParaRPr lang="de-AT"/>
          </a:p>
        </p:txBody>
      </p:sp>
    </p:spTree>
    <p:extLst>
      <p:ext uri="{BB962C8B-B14F-4D97-AF65-F5344CB8AC3E}">
        <p14:creationId xmlns:p14="http://schemas.microsoft.com/office/powerpoint/2010/main" val="376933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E711771-9A17-4850-9F6B-442711780F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EA25C2D5-9917-41DE-A2BB-F6F2EF5F0F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DF99A6B7-FB9E-4D4D-8997-D4828E4BAA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51221F-E7F7-4154-B1D2-3E57AFD8C61F}" type="datetimeFigureOut">
              <a:rPr lang="de-AT" smtClean="0"/>
              <a:t>11.04.2025</a:t>
            </a:fld>
            <a:endParaRPr lang="de-AT"/>
          </a:p>
        </p:txBody>
      </p:sp>
      <p:sp>
        <p:nvSpPr>
          <p:cNvPr id="5" name="Fußzeilenplatzhalter 4">
            <a:extLst>
              <a:ext uri="{FF2B5EF4-FFF2-40B4-BE49-F238E27FC236}">
                <a16:creationId xmlns:a16="http://schemas.microsoft.com/office/drawing/2014/main" id="{40C68EFD-B2D3-4DF8-8BA7-FE41EF786D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a:extLst>
              <a:ext uri="{FF2B5EF4-FFF2-40B4-BE49-F238E27FC236}">
                <a16:creationId xmlns:a16="http://schemas.microsoft.com/office/drawing/2014/main" id="{61E7C745-2362-452C-939C-22A56A6036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5D9692-395B-46B3-B975-AF045F5A9B3B}" type="slidenum">
              <a:rPr lang="de-AT" smtClean="0"/>
              <a:t>‹Nr.›</a:t>
            </a:fld>
            <a:endParaRPr lang="de-AT"/>
          </a:p>
        </p:txBody>
      </p:sp>
    </p:spTree>
    <p:extLst>
      <p:ext uri="{BB962C8B-B14F-4D97-AF65-F5344CB8AC3E}">
        <p14:creationId xmlns:p14="http://schemas.microsoft.com/office/powerpoint/2010/main" val="277150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96969"/>
        </a:solidFill>
        <a:effectLst/>
      </p:bgPr>
    </p:bg>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A9D8E66B-E910-4404-9158-57A4C1D1EC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34112" y="-90531"/>
            <a:ext cx="7039062" cy="7039062"/>
          </a:xfrm>
          <a:prstGeom prst="rect">
            <a:avLst/>
          </a:prstGeom>
        </p:spPr>
      </p:pic>
    </p:spTree>
    <p:extLst>
      <p:ext uri="{BB962C8B-B14F-4D97-AF65-F5344CB8AC3E}">
        <p14:creationId xmlns:p14="http://schemas.microsoft.com/office/powerpoint/2010/main" val="962295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696969"/>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876A6D-D00D-4DC7-94C6-3250C5DAEDB6}"/>
              </a:ext>
            </a:extLst>
          </p:cNvPr>
          <p:cNvSpPr>
            <a:spLocks noGrp="1"/>
          </p:cNvSpPr>
          <p:nvPr>
            <p:ph type="title"/>
          </p:nvPr>
        </p:nvSpPr>
        <p:spPr/>
        <p:txBody>
          <a:bodyPr/>
          <a:lstStyle/>
          <a:p>
            <a:pPr algn="ctr"/>
            <a:r>
              <a:rPr lang="de-AT" dirty="0">
                <a:solidFill>
                  <a:schemeClr val="bg1">
                    <a:lumMod val="75000"/>
                  </a:schemeClr>
                </a:solidFill>
                <a:latin typeface="Bell MT" panose="02020503060305020303" pitchFamily="18" charset="0"/>
              </a:rPr>
              <a:t>Themen in meinem Podcast:</a:t>
            </a:r>
          </a:p>
        </p:txBody>
      </p:sp>
      <p:sp>
        <p:nvSpPr>
          <p:cNvPr id="3" name="Inhaltsplatzhalter 2">
            <a:extLst>
              <a:ext uri="{FF2B5EF4-FFF2-40B4-BE49-F238E27FC236}">
                <a16:creationId xmlns:a16="http://schemas.microsoft.com/office/drawing/2014/main" id="{5F904D80-C419-4F01-8D59-51D5526C1F45}"/>
              </a:ext>
            </a:extLst>
          </p:cNvPr>
          <p:cNvSpPr>
            <a:spLocks noGrp="1"/>
          </p:cNvSpPr>
          <p:nvPr>
            <p:ph idx="1"/>
          </p:nvPr>
        </p:nvSpPr>
        <p:spPr/>
        <p:txBody>
          <a:bodyPr>
            <a:normAutofit/>
          </a:bodyPr>
          <a:lstStyle/>
          <a:p>
            <a:pPr algn="ctr"/>
            <a:endParaRPr lang="de-AT" dirty="0">
              <a:solidFill>
                <a:schemeClr val="bg1">
                  <a:lumMod val="85000"/>
                </a:schemeClr>
              </a:solidFill>
            </a:endParaRPr>
          </a:p>
          <a:p>
            <a:pPr algn="ctr"/>
            <a:r>
              <a:rPr lang="de-AT" dirty="0">
                <a:solidFill>
                  <a:schemeClr val="bg1">
                    <a:lumMod val="85000"/>
                  </a:schemeClr>
                </a:solidFill>
              </a:rPr>
              <a:t>Beginn des Schuljahres</a:t>
            </a:r>
          </a:p>
          <a:p>
            <a:pPr algn="ctr"/>
            <a:r>
              <a:rPr lang="de-AT" dirty="0">
                <a:solidFill>
                  <a:schemeClr val="bg1">
                    <a:lumMod val="85000"/>
                  </a:schemeClr>
                </a:solidFill>
              </a:rPr>
              <a:t>Letztes Schuljahr</a:t>
            </a:r>
          </a:p>
          <a:p>
            <a:pPr algn="ctr"/>
            <a:r>
              <a:rPr lang="de-AT" dirty="0">
                <a:solidFill>
                  <a:schemeClr val="bg1">
                    <a:lumMod val="85000"/>
                  </a:schemeClr>
                </a:solidFill>
              </a:rPr>
              <a:t>Schulische Verbesserung durch die Ü</a:t>
            </a:r>
          </a:p>
          <a:p>
            <a:pPr algn="ctr"/>
            <a:r>
              <a:rPr lang="de-AT" dirty="0">
                <a:solidFill>
                  <a:schemeClr val="bg1">
                    <a:lumMod val="85000"/>
                  </a:schemeClr>
                </a:solidFill>
              </a:rPr>
              <a:t>Wie mir SEBL geholfen hat</a:t>
            </a:r>
          </a:p>
          <a:p>
            <a:pPr algn="ctr"/>
            <a:r>
              <a:rPr lang="de-AT" dirty="0">
                <a:solidFill>
                  <a:schemeClr val="bg1">
                    <a:lumMod val="85000"/>
                  </a:schemeClr>
                </a:solidFill>
              </a:rPr>
              <a:t>Interview </a:t>
            </a:r>
          </a:p>
          <a:p>
            <a:pPr algn="ctr"/>
            <a:r>
              <a:rPr lang="de-AT" dirty="0">
                <a:solidFill>
                  <a:schemeClr val="bg1">
                    <a:lumMod val="85000"/>
                  </a:schemeClr>
                </a:solidFill>
              </a:rPr>
              <a:t>Ist &amp; Soll zustand</a:t>
            </a:r>
          </a:p>
          <a:p>
            <a:endParaRPr lang="de-AT" dirty="0"/>
          </a:p>
          <a:p>
            <a:endParaRPr lang="de-AT" dirty="0"/>
          </a:p>
          <a:p>
            <a:endParaRPr lang="de-AT" dirty="0"/>
          </a:p>
          <a:p>
            <a:endParaRPr lang="de-AT" dirty="0"/>
          </a:p>
        </p:txBody>
      </p:sp>
    </p:spTree>
    <p:extLst>
      <p:ext uri="{BB962C8B-B14F-4D97-AF65-F5344CB8AC3E}">
        <p14:creationId xmlns:p14="http://schemas.microsoft.com/office/powerpoint/2010/main" val="4267403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696969"/>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2D3B48-F3F7-4721-B654-8F95BCAF0419}"/>
              </a:ext>
            </a:extLst>
          </p:cNvPr>
          <p:cNvSpPr>
            <a:spLocks noGrp="1"/>
          </p:cNvSpPr>
          <p:nvPr>
            <p:ph type="title"/>
          </p:nvPr>
        </p:nvSpPr>
        <p:spPr/>
        <p:txBody>
          <a:bodyPr/>
          <a:lstStyle/>
          <a:p>
            <a:pPr algn="ctr"/>
            <a:r>
              <a:rPr lang="de-AT" dirty="0">
                <a:solidFill>
                  <a:schemeClr val="bg1">
                    <a:lumMod val="75000"/>
                  </a:schemeClr>
                </a:solidFill>
                <a:latin typeface="Bell MT" panose="02020503060305020303" pitchFamily="18" charset="0"/>
              </a:rPr>
              <a:t>Anfang:</a:t>
            </a:r>
          </a:p>
        </p:txBody>
      </p:sp>
      <p:sp>
        <p:nvSpPr>
          <p:cNvPr id="3" name="Inhaltsplatzhalter 2">
            <a:extLst>
              <a:ext uri="{FF2B5EF4-FFF2-40B4-BE49-F238E27FC236}">
                <a16:creationId xmlns:a16="http://schemas.microsoft.com/office/drawing/2014/main" id="{74D8CEC1-3CD8-40DC-B62A-BFC6FD29C8D1}"/>
              </a:ext>
            </a:extLst>
          </p:cNvPr>
          <p:cNvSpPr>
            <a:spLocks noGrp="1"/>
          </p:cNvSpPr>
          <p:nvPr>
            <p:ph idx="1"/>
          </p:nvPr>
        </p:nvSpPr>
        <p:spPr/>
        <p:txBody>
          <a:bodyPr/>
          <a:lstStyle/>
          <a:p>
            <a:pPr algn="ctr"/>
            <a:r>
              <a:rPr lang="de-AT" dirty="0">
                <a:solidFill>
                  <a:schemeClr val="bg1">
                    <a:lumMod val="85000"/>
                  </a:schemeClr>
                </a:solidFill>
              </a:rPr>
              <a:t>Als erstes habe ich angefangen über den Beginn des Schuljahres in der Ü zu erzählen, und wie es mir in den Ersten paar Wochen ergangen ist. </a:t>
            </a:r>
          </a:p>
          <a:p>
            <a:pPr marL="0" indent="0" algn="ctr">
              <a:buNone/>
            </a:pPr>
            <a:endParaRPr lang="de-AT" dirty="0">
              <a:solidFill>
                <a:schemeClr val="bg1">
                  <a:lumMod val="85000"/>
                </a:schemeClr>
              </a:solidFill>
            </a:endParaRPr>
          </a:p>
          <a:p>
            <a:pPr algn="ctr"/>
            <a:r>
              <a:rPr lang="de-AT" dirty="0">
                <a:solidFill>
                  <a:schemeClr val="bg1">
                    <a:lumMod val="85000"/>
                  </a:schemeClr>
                </a:solidFill>
              </a:rPr>
              <a:t>Danach habe ich darüber geredet das ich letztes Jahr einen Großen Motivationsverlust hatte und nicht gelernt habe.</a:t>
            </a:r>
          </a:p>
          <a:p>
            <a:pPr algn="ctr"/>
            <a:endParaRPr lang="de-AT" dirty="0">
              <a:solidFill>
                <a:schemeClr val="bg1">
                  <a:lumMod val="85000"/>
                </a:schemeClr>
              </a:solidFill>
            </a:endParaRPr>
          </a:p>
        </p:txBody>
      </p:sp>
    </p:spTree>
    <p:extLst>
      <p:ext uri="{BB962C8B-B14F-4D97-AF65-F5344CB8AC3E}">
        <p14:creationId xmlns:p14="http://schemas.microsoft.com/office/powerpoint/2010/main" val="1304607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696969"/>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2D3B48-F3F7-4721-B654-8F95BCAF0419}"/>
              </a:ext>
            </a:extLst>
          </p:cNvPr>
          <p:cNvSpPr>
            <a:spLocks noGrp="1"/>
          </p:cNvSpPr>
          <p:nvPr>
            <p:ph type="title"/>
          </p:nvPr>
        </p:nvSpPr>
        <p:spPr/>
        <p:txBody>
          <a:bodyPr/>
          <a:lstStyle/>
          <a:p>
            <a:pPr algn="ctr"/>
            <a:r>
              <a:rPr lang="de-AT" dirty="0">
                <a:solidFill>
                  <a:schemeClr val="bg1">
                    <a:lumMod val="75000"/>
                  </a:schemeClr>
                </a:solidFill>
                <a:latin typeface="Bell MT" panose="02020503060305020303" pitchFamily="18" charset="0"/>
              </a:rPr>
              <a:t>Hauptteil:</a:t>
            </a:r>
          </a:p>
        </p:txBody>
      </p:sp>
      <p:sp>
        <p:nvSpPr>
          <p:cNvPr id="3" name="Inhaltsplatzhalter 2">
            <a:extLst>
              <a:ext uri="{FF2B5EF4-FFF2-40B4-BE49-F238E27FC236}">
                <a16:creationId xmlns:a16="http://schemas.microsoft.com/office/drawing/2014/main" id="{74D8CEC1-3CD8-40DC-B62A-BFC6FD29C8D1}"/>
              </a:ext>
            </a:extLst>
          </p:cNvPr>
          <p:cNvSpPr>
            <a:spLocks noGrp="1"/>
          </p:cNvSpPr>
          <p:nvPr>
            <p:ph idx="1"/>
          </p:nvPr>
        </p:nvSpPr>
        <p:spPr/>
        <p:txBody>
          <a:bodyPr>
            <a:normAutofit fontScale="92500" lnSpcReduction="10000"/>
          </a:bodyPr>
          <a:lstStyle/>
          <a:p>
            <a:pPr algn="ctr"/>
            <a:r>
              <a:rPr lang="de-AT" dirty="0">
                <a:solidFill>
                  <a:schemeClr val="bg1">
                    <a:lumMod val="85000"/>
                  </a:schemeClr>
                </a:solidFill>
              </a:rPr>
              <a:t>Im Hauptteil rede ich darüber wie ich mich bisher mit der Ü verbessert habe. </a:t>
            </a:r>
          </a:p>
          <a:p>
            <a:pPr algn="ctr"/>
            <a:endParaRPr lang="de-AT" dirty="0">
              <a:solidFill>
                <a:schemeClr val="bg1">
                  <a:lumMod val="85000"/>
                </a:schemeClr>
              </a:solidFill>
            </a:endParaRPr>
          </a:p>
          <a:p>
            <a:pPr algn="ctr"/>
            <a:r>
              <a:rPr lang="de-AT" dirty="0">
                <a:solidFill>
                  <a:schemeClr val="bg1">
                    <a:lumMod val="85000"/>
                  </a:schemeClr>
                </a:solidFill>
              </a:rPr>
              <a:t>Dann erzähle ich etwas über SEBL und wie mir das in meinem Leben geholfen hat.</a:t>
            </a:r>
          </a:p>
          <a:p>
            <a:pPr algn="ctr"/>
            <a:endParaRPr lang="de-AT" dirty="0">
              <a:solidFill>
                <a:schemeClr val="bg1">
                  <a:lumMod val="85000"/>
                </a:schemeClr>
              </a:solidFill>
            </a:endParaRPr>
          </a:p>
          <a:p>
            <a:pPr algn="ctr"/>
            <a:r>
              <a:rPr lang="de-AT" dirty="0">
                <a:solidFill>
                  <a:schemeClr val="bg1">
                    <a:lumMod val="85000"/>
                  </a:schemeClr>
                </a:solidFill>
              </a:rPr>
              <a:t>Dann habe ich erzählt was sich durch SEBL geändert hat.</a:t>
            </a:r>
          </a:p>
          <a:p>
            <a:pPr algn="ctr"/>
            <a:endParaRPr lang="de-AT" dirty="0">
              <a:solidFill>
                <a:schemeClr val="bg1">
                  <a:lumMod val="85000"/>
                </a:schemeClr>
              </a:solidFill>
            </a:endParaRPr>
          </a:p>
          <a:p>
            <a:pPr algn="ctr"/>
            <a:r>
              <a:rPr lang="de-AT" dirty="0">
                <a:solidFill>
                  <a:schemeClr val="bg1">
                    <a:lumMod val="85000"/>
                  </a:schemeClr>
                </a:solidFill>
              </a:rPr>
              <a:t>Danach habe ich eine Person Interviewt die mich dieses Jahr sehr Motiviert hat und mich beim lernen und anderen dingen immer unterstützt hat, und eine der Motiviertesten Personen ist die ich kenne.</a:t>
            </a:r>
          </a:p>
          <a:p>
            <a:pPr algn="ctr"/>
            <a:endParaRPr lang="de-AT" dirty="0">
              <a:solidFill>
                <a:schemeClr val="bg1">
                  <a:lumMod val="85000"/>
                </a:schemeClr>
              </a:solidFill>
            </a:endParaRPr>
          </a:p>
        </p:txBody>
      </p:sp>
      <p:sp>
        <p:nvSpPr>
          <p:cNvPr id="4" name="AutoShape 2" descr="Bildvorschau 20231122_094706581_iOS.heic">
            <a:extLst>
              <a:ext uri="{FF2B5EF4-FFF2-40B4-BE49-F238E27FC236}">
                <a16:creationId xmlns:a16="http://schemas.microsoft.com/office/drawing/2014/main" id="{5A8ACE7F-4D50-4F22-8202-94BB73A9CFCF}"/>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AT"/>
          </a:p>
        </p:txBody>
      </p:sp>
    </p:spTree>
    <p:extLst>
      <p:ext uri="{BB962C8B-B14F-4D97-AF65-F5344CB8AC3E}">
        <p14:creationId xmlns:p14="http://schemas.microsoft.com/office/powerpoint/2010/main" val="1104648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696969"/>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2D3B48-F3F7-4721-B654-8F95BCAF0419}"/>
              </a:ext>
            </a:extLst>
          </p:cNvPr>
          <p:cNvSpPr>
            <a:spLocks noGrp="1"/>
          </p:cNvSpPr>
          <p:nvPr>
            <p:ph type="title"/>
          </p:nvPr>
        </p:nvSpPr>
        <p:spPr/>
        <p:txBody>
          <a:bodyPr/>
          <a:lstStyle/>
          <a:p>
            <a:pPr algn="ctr"/>
            <a:r>
              <a:rPr lang="de-AT" dirty="0">
                <a:solidFill>
                  <a:schemeClr val="bg1">
                    <a:lumMod val="75000"/>
                  </a:schemeClr>
                </a:solidFill>
                <a:latin typeface="Bell MT" panose="02020503060305020303" pitchFamily="18" charset="0"/>
              </a:rPr>
              <a:t>Ende:</a:t>
            </a:r>
          </a:p>
        </p:txBody>
      </p:sp>
      <p:sp>
        <p:nvSpPr>
          <p:cNvPr id="3" name="Inhaltsplatzhalter 2">
            <a:extLst>
              <a:ext uri="{FF2B5EF4-FFF2-40B4-BE49-F238E27FC236}">
                <a16:creationId xmlns:a16="http://schemas.microsoft.com/office/drawing/2014/main" id="{74D8CEC1-3CD8-40DC-B62A-BFC6FD29C8D1}"/>
              </a:ext>
            </a:extLst>
          </p:cNvPr>
          <p:cNvSpPr>
            <a:spLocks noGrp="1"/>
          </p:cNvSpPr>
          <p:nvPr>
            <p:ph idx="1"/>
          </p:nvPr>
        </p:nvSpPr>
        <p:spPr/>
        <p:txBody>
          <a:bodyPr/>
          <a:lstStyle/>
          <a:p>
            <a:pPr algn="ctr"/>
            <a:r>
              <a:rPr lang="de-AT" dirty="0">
                <a:solidFill>
                  <a:schemeClr val="bg1">
                    <a:lumMod val="85000"/>
                  </a:schemeClr>
                </a:solidFill>
              </a:rPr>
              <a:t>Am Ende habe ich über meinen Ist und Soll zustand gesprochen.</a:t>
            </a:r>
          </a:p>
        </p:txBody>
      </p:sp>
    </p:spTree>
    <p:extLst>
      <p:ext uri="{BB962C8B-B14F-4D97-AF65-F5344CB8AC3E}">
        <p14:creationId xmlns:p14="http://schemas.microsoft.com/office/powerpoint/2010/main" val="383981892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165</Words>
  <Application>Microsoft Office PowerPoint</Application>
  <PresentationFormat>Breitbild</PresentationFormat>
  <Paragraphs>24</Paragraphs>
  <Slides>5</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5</vt:i4>
      </vt:variant>
    </vt:vector>
  </HeadingPairs>
  <TitlesOfParts>
    <vt:vector size="10" baseType="lpstr">
      <vt:lpstr>Arial</vt:lpstr>
      <vt:lpstr>Bell MT</vt:lpstr>
      <vt:lpstr>Calibri</vt:lpstr>
      <vt:lpstr>Calibri Light</vt:lpstr>
      <vt:lpstr>Office</vt:lpstr>
      <vt:lpstr>PowerPoint-Präsentation</vt:lpstr>
      <vt:lpstr>Themen in meinem Podcast:</vt:lpstr>
      <vt:lpstr>Anfang:</vt:lpstr>
      <vt:lpstr>Hauptteil:</vt:lpstr>
      <vt:lpstr>Ende: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Carolina KÜHBÖCK</dc:creator>
  <cp:lastModifiedBy>Carolina KÜHBÖCK</cp:lastModifiedBy>
  <cp:revision>7</cp:revision>
  <dcterms:created xsi:type="dcterms:W3CDTF">2025-04-07T06:19:07Z</dcterms:created>
  <dcterms:modified xsi:type="dcterms:W3CDTF">2025-04-11T08:14:49Z</dcterms:modified>
</cp:coreProperties>
</file>