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4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A283D81-B62F-4BB1-887E-4A3246F8C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6481A7B-119B-4B84-9E2D-8D80E62E72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 </a:t>
            </a:r>
            <a:br>
              <a:rPr lang="de-AT" dirty="0"/>
            </a:br>
            <a:r>
              <a:rPr lang="de-AT" dirty="0"/>
              <a:t> </a:t>
            </a:r>
            <a:br>
              <a:rPr lang="de-AT" dirty="0"/>
            </a:br>
            <a:r>
              <a:rPr lang="de-AT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EFBBDCD-F7D0-4B0D-A9FF-B629F2A88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7688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CCBC67-17C1-489F-B253-42CD0AD69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155" y="175391"/>
            <a:ext cx="8534400" cy="1507067"/>
          </a:xfrm>
        </p:spPr>
        <p:txBody>
          <a:bodyPr/>
          <a:lstStyle/>
          <a:p>
            <a:r>
              <a:rPr lang="de-AT" dirty="0"/>
              <a:t>Was ist </a:t>
            </a:r>
            <a:r>
              <a:rPr lang="de-AT" dirty="0" err="1"/>
              <a:t>Sebl</a:t>
            </a:r>
            <a:r>
              <a:rPr lang="de-AT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D7558E-54BE-47EC-8AAB-AAF0DFAA8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155" y="1776369"/>
            <a:ext cx="8534400" cy="3615267"/>
          </a:xfrm>
        </p:spPr>
        <p:txBody>
          <a:bodyPr/>
          <a:lstStyle/>
          <a:p>
            <a:r>
              <a:rPr lang="de-AT" dirty="0"/>
              <a:t>Wofür steht SEBL?</a:t>
            </a:r>
          </a:p>
          <a:p>
            <a:r>
              <a:rPr lang="de-AT" dirty="0"/>
              <a:t>Was bedeutet SEBL?</a:t>
            </a:r>
          </a:p>
          <a:p>
            <a:r>
              <a:rPr lang="de-AT" dirty="0"/>
              <a:t>Wieso SEBL?</a:t>
            </a:r>
          </a:p>
          <a:p>
            <a:r>
              <a:rPr lang="de-AT" dirty="0"/>
              <a:t>Befolge ich SEBL?</a:t>
            </a:r>
          </a:p>
          <a:p>
            <a:r>
              <a:rPr lang="de-AT" dirty="0"/>
              <a:t>Fällt es mir manchmal schwer?</a:t>
            </a:r>
          </a:p>
          <a:p>
            <a:r>
              <a:rPr lang="de-AT" dirty="0"/>
              <a:t>Hilft es mir?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8800343-8FC9-4CEC-8635-29ABEDE31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237" y="1621379"/>
            <a:ext cx="8559526" cy="36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3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2FC25-4037-4335-9254-42FC816A4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890" y="317240"/>
            <a:ext cx="8534400" cy="1507067"/>
          </a:xfrm>
        </p:spPr>
        <p:txBody>
          <a:bodyPr/>
          <a:lstStyle/>
          <a:p>
            <a:r>
              <a:rPr lang="de-AT" dirty="0"/>
              <a:t>Zeitplan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B805C9EF-A5AC-4647-887B-0522B9F51F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562" y="1824307"/>
            <a:ext cx="8803056" cy="4044648"/>
          </a:xfrm>
        </p:spPr>
      </p:pic>
    </p:spTree>
    <p:extLst>
      <p:ext uri="{BB962C8B-B14F-4D97-AF65-F5344CB8AC3E}">
        <p14:creationId xmlns:p14="http://schemas.microsoft.com/office/powerpoint/2010/main" val="404615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FC8E9-5539-433F-A236-CE1C49703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1382"/>
            <a:ext cx="8534400" cy="1507067"/>
          </a:xfrm>
        </p:spPr>
        <p:txBody>
          <a:bodyPr/>
          <a:lstStyle/>
          <a:p>
            <a:r>
              <a:rPr lang="de-AT" dirty="0"/>
              <a:t>Mein jetziges ich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B27353-F35F-41BF-A842-349185C2E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095151"/>
            <a:ext cx="8534400" cy="3615267"/>
          </a:xfrm>
        </p:spPr>
        <p:txBody>
          <a:bodyPr/>
          <a:lstStyle/>
          <a:p>
            <a:r>
              <a:rPr lang="de-AT" dirty="0"/>
              <a:t>Manchmal störe ich im Unterricht, aber sehr selten.</a:t>
            </a:r>
          </a:p>
          <a:p>
            <a:r>
              <a:rPr lang="de-AT" dirty="0"/>
              <a:t>Ich komme nicht mehr spät.</a:t>
            </a:r>
          </a:p>
          <a:p>
            <a:r>
              <a:rPr lang="de-AT" dirty="0"/>
              <a:t>Meine Mitarbeit ist Sehr gut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C2A2D87-509F-40C9-9C83-3DF355015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237" y="1621379"/>
            <a:ext cx="8559526" cy="36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5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280CC-B11A-429F-97AA-5D24D680D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906" y="262122"/>
            <a:ext cx="8534400" cy="1507067"/>
          </a:xfrm>
        </p:spPr>
        <p:txBody>
          <a:bodyPr/>
          <a:lstStyle/>
          <a:p>
            <a:r>
              <a:rPr lang="de-AT" dirty="0"/>
              <a:t>Podcast </a:t>
            </a:r>
            <a:r>
              <a:rPr lang="de-AT" dirty="0" err="1"/>
              <a:t>ablauf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EB765C-B215-4DA9-9E90-907AA6D4C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906" y="2364791"/>
            <a:ext cx="8534400" cy="3615267"/>
          </a:xfrm>
        </p:spPr>
        <p:txBody>
          <a:bodyPr/>
          <a:lstStyle/>
          <a:p>
            <a:r>
              <a:rPr lang="de-AT" dirty="0"/>
              <a:t>Anfang: Intro, Einleitung über was ich reden werde.</a:t>
            </a:r>
          </a:p>
          <a:p>
            <a:r>
              <a:rPr lang="de-AT" dirty="0"/>
              <a:t>Hauptteil: Interview mit meinen alten und neuen Lehrer um zu zeigen wie sehr ich mich verbessert habe, Das selbe mit meinen Mitschülern.</a:t>
            </a:r>
          </a:p>
          <a:p>
            <a:r>
              <a:rPr lang="de-AT" dirty="0"/>
              <a:t>Schlussteil: Wie man ein erfolgreicher Schüler wird, Verabschiedung und Outro.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86CE95E-0C42-4201-8B3A-851714546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237" y="1621379"/>
            <a:ext cx="8559526" cy="36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494746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EBA2D8-C1B5-4E5F-A556-34DBB3252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Danke für </a:t>
            </a:r>
            <a:r>
              <a:rPr lang="de-AT"/>
              <a:t>eure Aufmerksamkeit!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813F43-03CA-4803-8123-5A38054F0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6026896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116</Words>
  <Application>Microsoft Office PowerPoint</Application>
  <PresentationFormat>Breitbild</PresentationFormat>
  <Paragraphs>19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Segment</vt:lpstr>
      <vt:lpstr>     </vt:lpstr>
      <vt:lpstr>Was ist Sebl?</vt:lpstr>
      <vt:lpstr>Zeitplan</vt:lpstr>
      <vt:lpstr>Mein jetziges ich</vt:lpstr>
      <vt:lpstr>Podcast ablauf</vt:lpstr>
      <vt:lpstr>Danke für eure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Darin MAHMOOD</dc:creator>
  <cp:lastModifiedBy>Mohammad ALDAKAR</cp:lastModifiedBy>
  <cp:revision>7</cp:revision>
  <dcterms:created xsi:type="dcterms:W3CDTF">2025-04-03T06:14:36Z</dcterms:created>
  <dcterms:modified xsi:type="dcterms:W3CDTF">2025-04-11T08:24:34Z</dcterms:modified>
</cp:coreProperties>
</file>