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4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494746"/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3A283D81-B62F-4BB1-887E-4A3246F8C7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6481A7B-119B-4B84-9E2D-8D80E62E72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 </a:t>
            </a:r>
            <a:br>
              <a:rPr lang="de-AT" dirty="0"/>
            </a:br>
            <a:r>
              <a:rPr lang="de-AT" dirty="0"/>
              <a:t> </a:t>
            </a:r>
            <a:br>
              <a:rPr lang="de-AT" dirty="0"/>
            </a:br>
            <a:r>
              <a:rPr lang="de-AT" dirty="0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EFBBDCD-F7D0-4B0D-A9FF-B629F2A88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7688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494746"/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CCBC67-17C1-489F-B253-42CD0AD69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155" y="175391"/>
            <a:ext cx="8534400" cy="1507067"/>
          </a:xfrm>
        </p:spPr>
        <p:txBody>
          <a:bodyPr/>
          <a:lstStyle/>
          <a:p>
            <a:r>
              <a:rPr lang="de-AT" dirty="0"/>
              <a:t>Was ist </a:t>
            </a:r>
            <a:r>
              <a:rPr lang="de-AT" dirty="0" err="1"/>
              <a:t>Sebl</a:t>
            </a:r>
            <a:r>
              <a:rPr lang="de-AT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D7558E-54BE-47EC-8AAB-AAF0DFAA8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155" y="1776369"/>
            <a:ext cx="8534400" cy="3615267"/>
          </a:xfrm>
        </p:spPr>
        <p:txBody>
          <a:bodyPr/>
          <a:lstStyle/>
          <a:p>
            <a:r>
              <a:rPr lang="de-AT" dirty="0"/>
              <a:t>Wofür steht SEBL?</a:t>
            </a:r>
          </a:p>
          <a:p>
            <a:r>
              <a:rPr lang="de-AT" dirty="0"/>
              <a:t>Was bedeutet SEBL?</a:t>
            </a:r>
          </a:p>
          <a:p>
            <a:r>
              <a:rPr lang="de-AT" dirty="0"/>
              <a:t>Wieso SEBL?</a:t>
            </a:r>
          </a:p>
          <a:p>
            <a:r>
              <a:rPr lang="de-AT" dirty="0"/>
              <a:t>Befolge ich SEBL?</a:t>
            </a:r>
          </a:p>
          <a:p>
            <a:r>
              <a:rPr lang="de-AT" dirty="0"/>
              <a:t>Fällt es mir manchmal schwer?</a:t>
            </a:r>
          </a:p>
          <a:p>
            <a:r>
              <a:rPr lang="de-AT" dirty="0"/>
              <a:t>Hilft es mir?</a:t>
            </a:r>
          </a:p>
        </p:txBody>
      </p:sp>
    </p:spTree>
    <p:extLst>
      <p:ext uri="{BB962C8B-B14F-4D97-AF65-F5344CB8AC3E}">
        <p14:creationId xmlns:p14="http://schemas.microsoft.com/office/powerpoint/2010/main" val="143783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494746"/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12FC25-4037-4335-9254-42FC816A4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890" y="317240"/>
            <a:ext cx="8534400" cy="1507067"/>
          </a:xfrm>
        </p:spPr>
        <p:txBody>
          <a:bodyPr/>
          <a:lstStyle/>
          <a:p>
            <a:r>
              <a:rPr lang="de-AT" dirty="0"/>
              <a:t>Zeitplan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B805C9EF-A5AC-4647-887B-0522B9F51F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562" y="1824307"/>
            <a:ext cx="8803056" cy="4044648"/>
          </a:xfrm>
        </p:spPr>
      </p:pic>
    </p:spTree>
    <p:extLst>
      <p:ext uri="{BB962C8B-B14F-4D97-AF65-F5344CB8AC3E}">
        <p14:creationId xmlns:p14="http://schemas.microsoft.com/office/powerpoint/2010/main" val="4046153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494746"/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6FC8E9-5539-433F-A236-CE1C49703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01382"/>
            <a:ext cx="8534400" cy="1507067"/>
          </a:xfrm>
        </p:spPr>
        <p:txBody>
          <a:bodyPr/>
          <a:lstStyle/>
          <a:p>
            <a:r>
              <a:rPr lang="de-AT" dirty="0"/>
              <a:t>Mein jetziges ich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B27353-F35F-41BF-A842-349185C2E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095151"/>
            <a:ext cx="8534400" cy="3615267"/>
          </a:xfrm>
        </p:spPr>
        <p:txBody>
          <a:bodyPr/>
          <a:lstStyle/>
          <a:p>
            <a:r>
              <a:rPr lang="de-AT" dirty="0"/>
              <a:t>Manchmal störe ich im Unterricht, aber sehr selten.</a:t>
            </a:r>
          </a:p>
          <a:p>
            <a:r>
              <a:rPr lang="de-AT" dirty="0"/>
              <a:t>Ich komme nicht mehr spät.</a:t>
            </a:r>
          </a:p>
          <a:p>
            <a:r>
              <a:rPr lang="de-AT" dirty="0"/>
              <a:t>Meine Mitarbeit ist Sehr gut</a:t>
            </a:r>
          </a:p>
          <a:p>
            <a:r>
              <a:rPr lang="de-AT" dirty="0"/>
              <a:t>Ich esse Gesund.</a:t>
            </a:r>
          </a:p>
          <a:p>
            <a:r>
              <a:rPr lang="de-AT" dirty="0"/>
              <a:t>Ich gehe früh schlafen.</a:t>
            </a:r>
          </a:p>
        </p:txBody>
      </p:sp>
    </p:spTree>
    <p:extLst>
      <p:ext uri="{BB962C8B-B14F-4D97-AF65-F5344CB8AC3E}">
        <p14:creationId xmlns:p14="http://schemas.microsoft.com/office/powerpoint/2010/main" val="3024053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494746"/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3DBB25-0A9A-4788-9BD1-7180A5D9E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08947"/>
            <a:ext cx="8534400" cy="1507067"/>
          </a:xfrm>
        </p:spPr>
        <p:txBody>
          <a:bodyPr/>
          <a:lstStyle/>
          <a:p>
            <a:r>
              <a:rPr lang="de-AT" dirty="0"/>
              <a:t>Mein Zukünftiges ich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F92D25-6B10-471B-8240-8481BF10E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481044"/>
            <a:ext cx="8534400" cy="3615267"/>
          </a:xfrm>
        </p:spPr>
        <p:txBody>
          <a:bodyPr/>
          <a:lstStyle/>
          <a:p>
            <a:r>
              <a:rPr lang="de-AT" dirty="0"/>
              <a:t>1 in Mathe und Deutsch.</a:t>
            </a:r>
          </a:p>
          <a:p>
            <a:r>
              <a:rPr lang="de-AT" dirty="0"/>
              <a:t>An der HTL-Mödling sein.</a:t>
            </a:r>
          </a:p>
          <a:p>
            <a:r>
              <a:rPr lang="de-AT" dirty="0"/>
              <a:t>Keine schlechten Tage mehr.</a:t>
            </a:r>
          </a:p>
        </p:txBody>
      </p:sp>
    </p:spTree>
    <p:extLst>
      <p:ext uri="{BB962C8B-B14F-4D97-AF65-F5344CB8AC3E}">
        <p14:creationId xmlns:p14="http://schemas.microsoft.com/office/powerpoint/2010/main" val="3935887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494746"/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7280CC-B11A-429F-97AA-5D24D680D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906" y="262122"/>
            <a:ext cx="8534400" cy="1507067"/>
          </a:xfrm>
        </p:spPr>
        <p:txBody>
          <a:bodyPr/>
          <a:lstStyle/>
          <a:p>
            <a:r>
              <a:rPr lang="de-AT" dirty="0"/>
              <a:t>Podcast </a:t>
            </a:r>
            <a:r>
              <a:rPr lang="de-AT" dirty="0" err="1"/>
              <a:t>ablauf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EB765C-B215-4DA9-9E90-907AA6D4C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906" y="2364791"/>
            <a:ext cx="8534400" cy="3615267"/>
          </a:xfrm>
        </p:spPr>
        <p:txBody>
          <a:bodyPr/>
          <a:lstStyle/>
          <a:p>
            <a:r>
              <a:rPr lang="de-AT" dirty="0"/>
              <a:t>Anfang: Intro, Einleitung über was ich reden werde.</a:t>
            </a:r>
          </a:p>
          <a:p>
            <a:r>
              <a:rPr lang="de-AT" dirty="0"/>
              <a:t>Hauptteil: Interview mit meinen alten und neuen Lehrer um zu zeigen wie sehr ich mich verbessert habe, Das selbe mit meinen Mitschülern.</a:t>
            </a:r>
          </a:p>
          <a:p>
            <a:r>
              <a:rPr lang="de-AT" dirty="0"/>
              <a:t>Schlussteil: Wie man ein erfolgreicher Schüler wird, Verabschiedung und Outro.</a:t>
            </a:r>
          </a:p>
        </p:txBody>
      </p:sp>
    </p:spTree>
    <p:extLst>
      <p:ext uri="{BB962C8B-B14F-4D97-AF65-F5344CB8AC3E}">
        <p14:creationId xmlns:p14="http://schemas.microsoft.com/office/powerpoint/2010/main" val="429219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494746"/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3062C9-D847-41AE-82FE-5DAF7C62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194" y="167002"/>
            <a:ext cx="8534400" cy="1507067"/>
          </a:xfrm>
        </p:spPr>
        <p:txBody>
          <a:bodyPr/>
          <a:lstStyle/>
          <a:p>
            <a:r>
              <a:rPr lang="de-AT" dirty="0"/>
              <a:t>Wie wollte ich mein podcast gestalten?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D99ABA-729D-4F20-9850-B2F3C1C06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194" y="2288098"/>
            <a:ext cx="8534400" cy="3615267"/>
          </a:xfrm>
        </p:spPr>
        <p:txBody>
          <a:bodyPr/>
          <a:lstStyle/>
          <a:p>
            <a:r>
              <a:rPr lang="de-AT" dirty="0"/>
              <a:t>Was wollte ich zeigen?</a:t>
            </a:r>
          </a:p>
          <a:p>
            <a:r>
              <a:rPr lang="de-AT" dirty="0"/>
              <a:t>Wie hab ich </a:t>
            </a:r>
            <a:r>
              <a:rPr lang="de-AT"/>
              <a:t>es aufgebaut?</a:t>
            </a:r>
          </a:p>
        </p:txBody>
      </p:sp>
    </p:spTree>
    <p:extLst>
      <p:ext uri="{BB962C8B-B14F-4D97-AF65-F5344CB8AC3E}">
        <p14:creationId xmlns:p14="http://schemas.microsoft.com/office/powerpoint/2010/main" val="3355994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494746"/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EBA2D8-C1B5-4E5F-A556-34DBB3252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Danke für </a:t>
            </a:r>
            <a:r>
              <a:rPr lang="de-AT"/>
              <a:t>eure Aufmerksamkeit!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813F43-03CA-4803-8123-5A38054F0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6026896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162</Words>
  <Application>Microsoft Office PowerPoint</Application>
  <PresentationFormat>Breitbild</PresentationFormat>
  <Paragraphs>28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Segment</vt:lpstr>
      <vt:lpstr>     </vt:lpstr>
      <vt:lpstr>Was ist Sebl?</vt:lpstr>
      <vt:lpstr>Zeitplan</vt:lpstr>
      <vt:lpstr>Mein jetziges ich</vt:lpstr>
      <vt:lpstr>Mein Zukünftiges ich</vt:lpstr>
      <vt:lpstr>Podcast ablauf</vt:lpstr>
      <vt:lpstr>Wie wollte ich mein podcast gestalten?</vt:lpstr>
      <vt:lpstr>Danke für eure Aufmerksamkeit!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Darin MAHMOOD</dc:creator>
  <cp:lastModifiedBy>Darin MAHMOOD</cp:lastModifiedBy>
  <cp:revision>8</cp:revision>
  <dcterms:created xsi:type="dcterms:W3CDTF">2025-04-03T06:14:36Z</dcterms:created>
  <dcterms:modified xsi:type="dcterms:W3CDTF">2025-04-07T07:38:59Z</dcterms:modified>
</cp:coreProperties>
</file>