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2" r:id="rId1"/>
  </p:sldMasterIdLst>
  <p:sldIdLst>
    <p:sldId id="256" r:id="rId2"/>
    <p:sldId id="259" r:id="rId3"/>
    <p:sldId id="258" r:id="rId4"/>
    <p:sldId id="257" r:id="rId5"/>
    <p:sldId id="260" r:id="rId6"/>
    <p:sldId id="261" r:id="rId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2" d="100"/>
          <a:sy n="112" d="100"/>
        </p:scale>
        <p:origin x="78" y="8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de-DE"/>
              <a:t>Mastertitelformat bearbeiten</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730BD2EC-54C4-4E8B-9DBE-E09657144A85}" type="datetimeFigureOut">
              <a:rPr lang="de-AT" smtClean="0"/>
              <a:t>08.05.2025</a:t>
            </a:fld>
            <a:endParaRPr lang="de-AT" dirty="0"/>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de-AT" dirty="0"/>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5EE07340-796B-4EF0-9952-9B906E0A3819}" type="slidenum">
              <a:rPr lang="de-AT" smtClean="0"/>
              <a:t>‹Nr.›</a:t>
            </a:fld>
            <a:endParaRPr lang="de-AT" dirty="0"/>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2726012595"/>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730BD2EC-54C4-4E8B-9DBE-E09657144A85}" type="datetimeFigureOut">
              <a:rPr lang="de-AT" smtClean="0"/>
              <a:t>08.05.2025</a:t>
            </a:fld>
            <a:endParaRPr lang="de-AT" dirty="0"/>
          </a:p>
        </p:txBody>
      </p:sp>
      <p:sp>
        <p:nvSpPr>
          <p:cNvPr id="5" name="Footer Placeholder 4"/>
          <p:cNvSpPr>
            <a:spLocks noGrp="1"/>
          </p:cNvSpPr>
          <p:nvPr>
            <p:ph type="ftr" sz="quarter" idx="11"/>
          </p:nvPr>
        </p:nvSpPr>
        <p:spPr/>
        <p:txBody>
          <a:bodyPr/>
          <a:lstStyle/>
          <a:p>
            <a:endParaRPr lang="de-AT" dirty="0"/>
          </a:p>
        </p:txBody>
      </p:sp>
      <p:sp>
        <p:nvSpPr>
          <p:cNvPr id="6" name="Slide Number Placeholder 5"/>
          <p:cNvSpPr>
            <a:spLocks noGrp="1"/>
          </p:cNvSpPr>
          <p:nvPr>
            <p:ph type="sldNum" sz="quarter" idx="12"/>
          </p:nvPr>
        </p:nvSpPr>
        <p:spPr/>
        <p:txBody>
          <a:bodyPr/>
          <a:lstStyle/>
          <a:p>
            <a:fld id="{5EE07340-796B-4EF0-9952-9B906E0A3819}" type="slidenum">
              <a:rPr lang="de-AT" smtClean="0"/>
              <a:t>‹Nr.›</a:t>
            </a:fld>
            <a:endParaRPr lang="de-AT" dirty="0"/>
          </a:p>
        </p:txBody>
      </p:sp>
    </p:spTree>
    <p:extLst>
      <p:ext uri="{BB962C8B-B14F-4D97-AF65-F5344CB8AC3E}">
        <p14:creationId xmlns:p14="http://schemas.microsoft.com/office/powerpoint/2010/main" val="35481208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de-DE"/>
              <a:t>Mastertitelformat bearbeiten</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730BD2EC-54C4-4E8B-9DBE-E09657144A85}" type="datetimeFigureOut">
              <a:rPr lang="de-AT" smtClean="0"/>
              <a:t>08.05.2025</a:t>
            </a:fld>
            <a:endParaRPr lang="de-AT" dirty="0"/>
          </a:p>
        </p:txBody>
      </p:sp>
      <p:sp>
        <p:nvSpPr>
          <p:cNvPr id="5" name="Footer Placeholder 4"/>
          <p:cNvSpPr>
            <a:spLocks noGrp="1"/>
          </p:cNvSpPr>
          <p:nvPr>
            <p:ph type="ftr" sz="quarter" idx="11"/>
          </p:nvPr>
        </p:nvSpPr>
        <p:spPr/>
        <p:txBody>
          <a:bodyPr/>
          <a:lstStyle/>
          <a:p>
            <a:endParaRPr lang="de-AT" dirty="0"/>
          </a:p>
        </p:txBody>
      </p:sp>
      <p:sp>
        <p:nvSpPr>
          <p:cNvPr id="6" name="Slide Number Placeholder 5"/>
          <p:cNvSpPr>
            <a:spLocks noGrp="1"/>
          </p:cNvSpPr>
          <p:nvPr>
            <p:ph type="sldNum" sz="quarter" idx="12"/>
          </p:nvPr>
        </p:nvSpPr>
        <p:spPr/>
        <p:txBody>
          <a:bodyPr/>
          <a:lstStyle/>
          <a:p>
            <a:fld id="{5EE07340-796B-4EF0-9952-9B906E0A3819}" type="slidenum">
              <a:rPr lang="de-AT" smtClean="0"/>
              <a:t>‹Nr.›</a:t>
            </a:fld>
            <a:endParaRPr lang="de-AT" dirty="0"/>
          </a:p>
        </p:txBody>
      </p:sp>
    </p:spTree>
    <p:extLst>
      <p:ext uri="{BB962C8B-B14F-4D97-AF65-F5344CB8AC3E}">
        <p14:creationId xmlns:p14="http://schemas.microsoft.com/office/powerpoint/2010/main" val="10926430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730BD2EC-54C4-4E8B-9DBE-E09657144A85}" type="datetimeFigureOut">
              <a:rPr lang="de-AT" smtClean="0"/>
              <a:t>08.05.2025</a:t>
            </a:fld>
            <a:endParaRPr lang="de-AT" dirty="0"/>
          </a:p>
        </p:txBody>
      </p:sp>
      <p:sp>
        <p:nvSpPr>
          <p:cNvPr id="5" name="Footer Placeholder 4"/>
          <p:cNvSpPr>
            <a:spLocks noGrp="1"/>
          </p:cNvSpPr>
          <p:nvPr>
            <p:ph type="ftr" sz="quarter" idx="11"/>
          </p:nvPr>
        </p:nvSpPr>
        <p:spPr/>
        <p:txBody>
          <a:bodyPr/>
          <a:lstStyle/>
          <a:p>
            <a:endParaRPr lang="de-AT" dirty="0"/>
          </a:p>
        </p:txBody>
      </p:sp>
      <p:sp>
        <p:nvSpPr>
          <p:cNvPr id="6" name="Slide Number Placeholder 5"/>
          <p:cNvSpPr>
            <a:spLocks noGrp="1"/>
          </p:cNvSpPr>
          <p:nvPr>
            <p:ph type="sldNum" sz="quarter" idx="12"/>
          </p:nvPr>
        </p:nvSpPr>
        <p:spPr/>
        <p:txBody>
          <a:bodyPr/>
          <a:lstStyle/>
          <a:p>
            <a:fld id="{5EE07340-796B-4EF0-9952-9B906E0A3819}" type="slidenum">
              <a:rPr lang="de-AT" smtClean="0"/>
              <a:t>‹Nr.›</a:t>
            </a:fld>
            <a:endParaRPr lang="de-AT" dirty="0"/>
          </a:p>
        </p:txBody>
      </p:sp>
    </p:spTree>
    <p:extLst>
      <p:ext uri="{BB962C8B-B14F-4D97-AF65-F5344CB8AC3E}">
        <p14:creationId xmlns:p14="http://schemas.microsoft.com/office/powerpoint/2010/main" val="31677606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Abschnitts-&#10;überschrif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de-DE"/>
              <a:t>Mastertitelformat bearbeiten</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730BD2EC-54C4-4E8B-9DBE-E09657144A85}" type="datetimeFigureOut">
              <a:rPr lang="de-AT" smtClean="0"/>
              <a:t>08.05.2025</a:t>
            </a:fld>
            <a:endParaRPr lang="de-AT" dirty="0"/>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de-AT" dirty="0"/>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5EE07340-796B-4EF0-9952-9B906E0A3819}" type="slidenum">
              <a:rPr lang="de-AT" smtClean="0"/>
              <a:t>‹Nr.›</a:t>
            </a:fld>
            <a:endParaRPr lang="de-AT" dirty="0"/>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3652695109"/>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de-DE"/>
              <a:t>Mastertitelformat bearbeiten</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Date Placeholder 4"/>
          <p:cNvSpPr>
            <a:spLocks noGrp="1"/>
          </p:cNvSpPr>
          <p:nvPr>
            <p:ph type="dt" sz="half" idx="10"/>
          </p:nvPr>
        </p:nvSpPr>
        <p:spPr/>
        <p:txBody>
          <a:bodyPr/>
          <a:lstStyle/>
          <a:p>
            <a:fld id="{730BD2EC-54C4-4E8B-9DBE-E09657144A85}" type="datetimeFigureOut">
              <a:rPr lang="de-AT" smtClean="0"/>
              <a:t>08.05.2025</a:t>
            </a:fld>
            <a:endParaRPr lang="de-AT" dirty="0"/>
          </a:p>
        </p:txBody>
      </p:sp>
      <p:sp>
        <p:nvSpPr>
          <p:cNvPr id="6" name="Footer Placeholder 5"/>
          <p:cNvSpPr>
            <a:spLocks noGrp="1"/>
          </p:cNvSpPr>
          <p:nvPr>
            <p:ph type="ftr" sz="quarter" idx="11"/>
          </p:nvPr>
        </p:nvSpPr>
        <p:spPr/>
        <p:txBody>
          <a:bodyPr/>
          <a:lstStyle/>
          <a:p>
            <a:endParaRPr lang="de-AT" dirty="0"/>
          </a:p>
        </p:txBody>
      </p:sp>
      <p:sp>
        <p:nvSpPr>
          <p:cNvPr id="7" name="Slide Number Placeholder 6"/>
          <p:cNvSpPr>
            <a:spLocks noGrp="1"/>
          </p:cNvSpPr>
          <p:nvPr>
            <p:ph type="sldNum" sz="quarter" idx="12"/>
          </p:nvPr>
        </p:nvSpPr>
        <p:spPr/>
        <p:txBody>
          <a:bodyPr/>
          <a:lstStyle/>
          <a:p>
            <a:fld id="{5EE07340-796B-4EF0-9952-9B906E0A3819}" type="slidenum">
              <a:rPr lang="de-AT" smtClean="0"/>
              <a:t>‹Nr.›</a:t>
            </a:fld>
            <a:endParaRPr lang="de-AT" dirty="0"/>
          </a:p>
        </p:txBody>
      </p:sp>
    </p:spTree>
    <p:extLst>
      <p:ext uri="{BB962C8B-B14F-4D97-AF65-F5344CB8AC3E}">
        <p14:creationId xmlns:p14="http://schemas.microsoft.com/office/powerpoint/2010/main" val="22810833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de-DE"/>
              <a:t>Mastertitelformat bearbeiten</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6"/>
          <p:cNvSpPr>
            <a:spLocks noGrp="1"/>
          </p:cNvSpPr>
          <p:nvPr>
            <p:ph type="dt" sz="half" idx="10"/>
          </p:nvPr>
        </p:nvSpPr>
        <p:spPr/>
        <p:txBody>
          <a:bodyPr/>
          <a:lstStyle/>
          <a:p>
            <a:fld id="{730BD2EC-54C4-4E8B-9DBE-E09657144A85}" type="datetimeFigureOut">
              <a:rPr lang="de-AT" smtClean="0"/>
              <a:t>08.05.2025</a:t>
            </a:fld>
            <a:endParaRPr lang="de-AT" dirty="0"/>
          </a:p>
        </p:txBody>
      </p:sp>
      <p:sp>
        <p:nvSpPr>
          <p:cNvPr id="8" name="Footer Placeholder 7"/>
          <p:cNvSpPr>
            <a:spLocks noGrp="1"/>
          </p:cNvSpPr>
          <p:nvPr>
            <p:ph type="ftr" sz="quarter" idx="11"/>
          </p:nvPr>
        </p:nvSpPr>
        <p:spPr/>
        <p:txBody>
          <a:bodyPr/>
          <a:lstStyle/>
          <a:p>
            <a:endParaRPr lang="de-AT" dirty="0"/>
          </a:p>
        </p:txBody>
      </p:sp>
      <p:sp>
        <p:nvSpPr>
          <p:cNvPr id="9" name="Slide Number Placeholder 8"/>
          <p:cNvSpPr>
            <a:spLocks noGrp="1"/>
          </p:cNvSpPr>
          <p:nvPr>
            <p:ph type="sldNum" sz="quarter" idx="12"/>
          </p:nvPr>
        </p:nvSpPr>
        <p:spPr/>
        <p:txBody>
          <a:bodyPr/>
          <a:lstStyle/>
          <a:p>
            <a:fld id="{5EE07340-796B-4EF0-9952-9B906E0A3819}" type="slidenum">
              <a:rPr lang="de-AT" smtClean="0"/>
              <a:t>‹Nr.›</a:t>
            </a:fld>
            <a:endParaRPr lang="de-AT" dirty="0"/>
          </a:p>
        </p:txBody>
      </p:sp>
    </p:spTree>
    <p:extLst>
      <p:ext uri="{BB962C8B-B14F-4D97-AF65-F5344CB8AC3E}">
        <p14:creationId xmlns:p14="http://schemas.microsoft.com/office/powerpoint/2010/main" val="12680657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Date Placeholder 2"/>
          <p:cNvSpPr>
            <a:spLocks noGrp="1"/>
          </p:cNvSpPr>
          <p:nvPr>
            <p:ph type="dt" sz="half" idx="10"/>
          </p:nvPr>
        </p:nvSpPr>
        <p:spPr/>
        <p:txBody>
          <a:bodyPr/>
          <a:lstStyle/>
          <a:p>
            <a:fld id="{730BD2EC-54C4-4E8B-9DBE-E09657144A85}" type="datetimeFigureOut">
              <a:rPr lang="de-AT" smtClean="0"/>
              <a:t>08.05.2025</a:t>
            </a:fld>
            <a:endParaRPr lang="de-AT" dirty="0"/>
          </a:p>
        </p:txBody>
      </p:sp>
      <p:sp>
        <p:nvSpPr>
          <p:cNvPr id="4" name="Footer Placeholder 3"/>
          <p:cNvSpPr>
            <a:spLocks noGrp="1"/>
          </p:cNvSpPr>
          <p:nvPr>
            <p:ph type="ftr" sz="quarter" idx="11"/>
          </p:nvPr>
        </p:nvSpPr>
        <p:spPr/>
        <p:txBody>
          <a:bodyPr/>
          <a:lstStyle/>
          <a:p>
            <a:endParaRPr lang="de-AT" dirty="0"/>
          </a:p>
        </p:txBody>
      </p:sp>
      <p:sp>
        <p:nvSpPr>
          <p:cNvPr id="5" name="Slide Number Placeholder 4"/>
          <p:cNvSpPr>
            <a:spLocks noGrp="1"/>
          </p:cNvSpPr>
          <p:nvPr>
            <p:ph type="sldNum" sz="quarter" idx="12"/>
          </p:nvPr>
        </p:nvSpPr>
        <p:spPr/>
        <p:txBody>
          <a:bodyPr/>
          <a:lstStyle/>
          <a:p>
            <a:fld id="{5EE07340-796B-4EF0-9952-9B906E0A3819}" type="slidenum">
              <a:rPr lang="de-AT" smtClean="0"/>
              <a:t>‹Nr.›</a:t>
            </a:fld>
            <a:endParaRPr lang="de-AT" dirty="0"/>
          </a:p>
        </p:txBody>
      </p:sp>
    </p:spTree>
    <p:extLst>
      <p:ext uri="{BB962C8B-B14F-4D97-AF65-F5344CB8AC3E}">
        <p14:creationId xmlns:p14="http://schemas.microsoft.com/office/powerpoint/2010/main" val="3138958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0BD2EC-54C4-4E8B-9DBE-E09657144A85}" type="datetimeFigureOut">
              <a:rPr lang="de-AT" smtClean="0"/>
              <a:t>08.05.2025</a:t>
            </a:fld>
            <a:endParaRPr lang="de-AT" dirty="0"/>
          </a:p>
        </p:txBody>
      </p:sp>
      <p:sp>
        <p:nvSpPr>
          <p:cNvPr id="3" name="Footer Placeholder 2"/>
          <p:cNvSpPr>
            <a:spLocks noGrp="1"/>
          </p:cNvSpPr>
          <p:nvPr>
            <p:ph type="ftr" sz="quarter" idx="11"/>
          </p:nvPr>
        </p:nvSpPr>
        <p:spPr/>
        <p:txBody>
          <a:bodyPr/>
          <a:lstStyle/>
          <a:p>
            <a:endParaRPr lang="de-AT" dirty="0"/>
          </a:p>
        </p:txBody>
      </p:sp>
      <p:sp>
        <p:nvSpPr>
          <p:cNvPr id="4" name="Slide Number Placeholder 3"/>
          <p:cNvSpPr>
            <a:spLocks noGrp="1"/>
          </p:cNvSpPr>
          <p:nvPr>
            <p:ph type="sldNum" sz="quarter" idx="12"/>
          </p:nvPr>
        </p:nvSpPr>
        <p:spPr/>
        <p:txBody>
          <a:bodyPr/>
          <a:lstStyle/>
          <a:p>
            <a:fld id="{5EE07340-796B-4EF0-9952-9B906E0A3819}" type="slidenum">
              <a:rPr lang="de-AT" smtClean="0"/>
              <a:t>‹Nr.›</a:t>
            </a:fld>
            <a:endParaRPr lang="de-AT" dirty="0"/>
          </a:p>
        </p:txBody>
      </p:sp>
    </p:spTree>
    <p:extLst>
      <p:ext uri="{BB962C8B-B14F-4D97-AF65-F5344CB8AC3E}">
        <p14:creationId xmlns:p14="http://schemas.microsoft.com/office/powerpoint/2010/main" val="10611986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halt mit Überschrift">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de-DE"/>
              <a:t>Mastertitelformat bearbeiten</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730BD2EC-54C4-4E8B-9DBE-E09657144A85}" type="datetimeFigureOut">
              <a:rPr lang="de-AT" smtClean="0"/>
              <a:t>08.05.2025</a:t>
            </a:fld>
            <a:endParaRPr lang="de-AT"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de-AT"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5EE07340-796B-4EF0-9952-9B906E0A3819}" type="slidenum">
              <a:rPr lang="de-AT" smtClean="0"/>
              <a:t>‹Nr.›</a:t>
            </a:fld>
            <a:endParaRPr lang="de-AT"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9440327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ild mit Überschrift">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de-DE"/>
              <a:t>Mastertitelformat bearbeiten</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dirty="0"/>
              <a:t>Bild durch Klicken auf Symbol hinzufügen</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730BD2EC-54C4-4E8B-9DBE-E09657144A85}" type="datetimeFigureOut">
              <a:rPr lang="de-AT" smtClean="0"/>
              <a:t>08.05.2025</a:t>
            </a:fld>
            <a:endParaRPr lang="de-AT"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de-AT"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5EE07340-796B-4EF0-9952-9B906E0A3819}" type="slidenum">
              <a:rPr lang="de-AT" smtClean="0"/>
              <a:t>‹Nr.›</a:t>
            </a:fld>
            <a:endParaRPr lang="de-AT"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5580403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de-DE"/>
              <a:t>Mastertitelformat bearbeiten</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730BD2EC-54C4-4E8B-9DBE-E09657144A85}" type="datetimeFigureOut">
              <a:rPr lang="de-AT" smtClean="0"/>
              <a:t>08.05.2025</a:t>
            </a:fld>
            <a:endParaRPr lang="de-AT" dirty="0"/>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de-AT" dirty="0"/>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5EE07340-796B-4EF0-9952-9B906E0A3819}" type="slidenum">
              <a:rPr lang="de-AT" smtClean="0"/>
              <a:t>‹Nr.›</a:t>
            </a:fld>
            <a:endParaRPr lang="de-AT" dirty="0"/>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586254746"/>
      </p:ext>
    </p:extLst>
  </p:cSld>
  <p:clrMap bg1="lt1" tx1="dk1" bg2="lt2" tx2="dk2" accent1="accent1" accent2="accent2" accent3="accent3" accent4="accent4" accent5="accent5" accent6="accent6" hlink="hlink" folHlink="folHlink"/>
  <p:sldLayoutIdLst>
    <p:sldLayoutId id="2147483863" r:id="rId1"/>
    <p:sldLayoutId id="2147483864" r:id="rId2"/>
    <p:sldLayoutId id="2147483865" r:id="rId3"/>
    <p:sldLayoutId id="2147483866" r:id="rId4"/>
    <p:sldLayoutId id="2147483867" r:id="rId5"/>
    <p:sldLayoutId id="2147483868" r:id="rId6"/>
    <p:sldLayoutId id="2147483869" r:id="rId7"/>
    <p:sldLayoutId id="2147483870" r:id="rId8"/>
    <p:sldLayoutId id="2147483871" r:id="rId9"/>
    <p:sldLayoutId id="2147483872" r:id="rId10"/>
    <p:sldLayoutId id="2147483873"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8.jpeg"/><Relationship Id="rId7" Type="http://schemas.openxmlformats.org/officeDocument/2006/relationships/image" Target="../media/image6.jpe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1.png"/><Relationship Id="rId11" Type="http://schemas.openxmlformats.org/officeDocument/2006/relationships/image" Target="../media/image14.png"/><Relationship Id="rId5" Type="http://schemas.openxmlformats.org/officeDocument/2006/relationships/image" Target="../media/image10.png"/><Relationship Id="rId10" Type="http://schemas.openxmlformats.org/officeDocument/2006/relationships/image" Target="../media/image13.jpeg"/><Relationship Id="rId4" Type="http://schemas.openxmlformats.org/officeDocument/2006/relationships/image" Target="../media/image9.png"/><Relationship Id="rId9" Type="http://schemas.openxmlformats.org/officeDocument/2006/relationships/image" Target="../media/image12.png"/></Relationships>
</file>

<file path=ppt/slides/_rels/slide3.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8.jpeg"/><Relationship Id="rId7" Type="http://schemas.openxmlformats.org/officeDocument/2006/relationships/image" Target="../media/image17.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png"/><Relationship Id="rId10" Type="http://schemas.openxmlformats.org/officeDocument/2006/relationships/image" Target="../media/image3.png"/><Relationship Id="rId4" Type="http://schemas.openxmlformats.org/officeDocument/2006/relationships/image" Target="../media/image10.png"/><Relationship Id="rId9" Type="http://schemas.openxmlformats.org/officeDocument/2006/relationships/image" Target="../media/image19.jpeg"/></Relationships>
</file>

<file path=ppt/slides/_rels/slide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21.jfif"/><Relationship Id="rId7" Type="http://schemas.openxmlformats.org/officeDocument/2006/relationships/image" Target="../media/image22.jfif"/><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jpeg"/><Relationship Id="rId9" Type="http://schemas.openxmlformats.org/officeDocument/2006/relationships/image" Target="../media/image23.jpe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25.jfif"/><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4.jfif"/><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34" name="Picture 10" descr="Ripped Notebook Paper Images – Browse 46,552 Stock Photos, Vectors, and  Video | Adobe Stock">
            <a:extLst>
              <a:ext uri="{FF2B5EF4-FFF2-40B4-BE49-F238E27FC236}">
                <a16:creationId xmlns:a16="http://schemas.microsoft.com/office/drawing/2014/main" id="{45CAB34E-5A48-4EB4-BC4F-E7A23BAEE73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555" t="45095" r="6151" b="12635"/>
          <a:stretch/>
        </p:blipFill>
        <p:spPr bwMode="auto">
          <a:xfrm rot="1386968">
            <a:off x="7990154" y="-660940"/>
            <a:ext cx="5276706" cy="1593152"/>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a:extLst>
              <a:ext uri="{FF2B5EF4-FFF2-40B4-BE49-F238E27FC236}">
                <a16:creationId xmlns:a16="http://schemas.microsoft.com/office/drawing/2014/main" id="{EB2419F0-8A75-4A73-960C-27F4C6A4ABAB}"/>
              </a:ext>
            </a:extLst>
          </p:cNvPr>
          <p:cNvSpPr>
            <a:spLocks noGrp="1"/>
          </p:cNvSpPr>
          <p:nvPr>
            <p:ph type="ctrTitle"/>
          </p:nvPr>
        </p:nvSpPr>
        <p:spPr/>
        <p:txBody>
          <a:bodyPr/>
          <a:lstStyle/>
          <a:p>
            <a:r>
              <a:rPr lang="de-AT" dirty="0">
                <a:latin typeface="18thCentury" pitchFamily="2" charset="0"/>
              </a:rPr>
              <a:t>Ausflug nach Graz</a:t>
            </a:r>
          </a:p>
        </p:txBody>
      </p:sp>
      <p:sp>
        <p:nvSpPr>
          <p:cNvPr id="3" name="Untertitel 2">
            <a:extLst>
              <a:ext uri="{FF2B5EF4-FFF2-40B4-BE49-F238E27FC236}">
                <a16:creationId xmlns:a16="http://schemas.microsoft.com/office/drawing/2014/main" id="{32299DB4-D87D-46A4-93FF-D6A785986EA2}"/>
              </a:ext>
            </a:extLst>
          </p:cNvPr>
          <p:cNvSpPr>
            <a:spLocks noGrp="1"/>
          </p:cNvSpPr>
          <p:nvPr>
            <p:ph type="subTitle" idx="1"/>
          </p:nvPr>
        </p:nvSpPr>
        <p:spPr>
          <a:xfrm>
            <a:off x="2679905" y="4110103"/>
            <a:ext cx="6831673" cy="1086237"/>
          </a:xfrm>
        </p:spPr>
        <p:txBody>
          <a:bodyPr/>
          <a:lstStyle/>
          <a:p>
            <a:r>
              <a:rPr lang="de-AT" dirty="0">
                <a:latin typeface="Agency FB" panose="020B0503020202020204" pitchFamily="34" charset="0"/>
              </a:rPr>
              <a:t>Lucia</a:t>
            </a:r>
          </a:p>
        </p:txBody>
      </p:sp>
      <p:pic>
        <p:nvPicPr>
          <p:cNvPr id="9" name="Picture 10" descr="Ripped Notebook Paper Images – Browse 46,552 Stock Photos, Vectors, and  Video | Adobe Stock">
            <a:extLst>
              <a:ext uri="{FF2B5EF4-FFF2-40B4-BE49-F238E27FC236}">
                <a16:creationId xmlns:a16="http://schemas.microsoft.com/office/drawing/2014/main" id="{EAA2D4C7-CBB0-4773-A088-A7DBA28FE39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555" t="45095" r="6151" b="12635"/>
          <a:stretch/>
        </p:blipFill>
        <p:spPr bwMode="auto">
          <a:xfrm rot="12573645">
            <a:off x="-1608197" y="5764073"/>
            <a:ext cx="5276706" cy="1593152"/>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Doodles Comic Vector Art PNG Images | Free Download On Pngtree">
            <a:extLst>
              <a:ext uri="{FF2B5EF4-FFF2-40B4-BE49-F238E27FC236}">
                <a16:creationId xmlns:a16="http://schemas.microsoft.com/office/drawing/2014/main" id="{F3E17718-FE6F-4309-A4AE-9136265B1FE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2260" b="50221"/>
          <a:stretch/>
        </p:blipFill>
        <p:spPr bwMode="auto">
          <a:xfrm rot="20669207">
            <a:off x="1844776" y="1905845"/>
            <a:ext cx="1023137" cy="1066833"/>
          </a:xfrm>
          <a:prstGeom prst="rect">
            <a:avLst/>
          </a:prstGeom>
          <a:noFill/>
          <a:extLst>
            <a:ext uri="{909E8E84-426E-40DD-AFC4-6F175D3DCCD1}">
              <a14:hiddenFill xmlns:a14="http://schemas.microsoft.com/office/drawing/2010/main">
                <a:solidFill>
                  <a:srgbClr val="FFFFFF"/>
                </a:solidFill>
              </a14:hiddenFill>
            </a:ext>
          </a:extLst>
        </p:spPr>
      </p:pic>
      <p:pic>
        <p:nvPicPr>
          <p:cNvPr id="8" name="Grafik 7">
            <a:extLst>
              <a:ext uri="{FF2B5EF4-FFF2-40B4-BE49-F238E27FC236}">
                <a16:creationId xmlns:a16="http://schemas.microsoft.com/office/drawing/2014/main" id="{ED5C5946-2D8A-49F1-99BD-85EFA71D753F}"/>
              </a:ext>
            </a:extLst>
          </p:cNvPr>
          <p:cNvPicPr>
            <a:picLocks noChangeAspect="1"/>
          </p:cNvPicPr>
          <p:nvPr/>
        </p:nvPicPr>
        <p:blipFill>
          <a:blip r:embed="rId4"/>
          <a:stretch>
            <a:fillRect/>
          </a:stretch>
        </p:blipFill>
        <p:spPr>
          <a:xfrm rot="16398182">
            <a:off x="5604453" y="1262121"/>
            <a:ext cx="502380" cy="256054"/>
          </a:xfrm>
          <a:prstGeom prst="rect">
            <a:avLst/>
          </a:prstGeom>
        </p:spPr>
      </p:pic>
      <p:pic>
        <p:nvPicPr>
          <p:cNvPr id="10" name="Grafik 9">
            <a:extLst>
              <a:ext uri="{FF2B5EF4-FFF2-40B4-BE49-F238E27FC236}">
                <a16:creationId xmlns:a16="http://schemas.microsoft.com/office/drawing/2014/main" id="{6212BAD2-4128-4E2C-9DA5-3467849C03DE}"/>
              </a:ext>
            </a:extLst>
          </p:cNvPr>
          <p:cNvPicPr>
            <a:picLocks noChangeAspect="1"/>
          </p:cNvPicPr>
          <p:nvPr/>
        </p:nvPicPr>
        <p:blipFill>
          <a:blip r:embed="rId4"/>
          <a:stretch>
            <a:fillRect/>
          </a:stretch>
        </p:blipFill>
        <p:spPr>
          <a:xfrm rot="15884963">
            <a:off x="8564401" y="1286864"/>
            <a:ext cx="502380" cy="256054"/>
          </a:xfrm>
          <a:prstGeom prst="rect">
            <a:avLst/>
          </a:prstGeom>
        </p:spPr>
      </p:pic>
      <p:sp>
        <p:nvSpPr>
          <p:cNvPr id="4" name="Rechteck 3">
            <a:extLst>
              <a:ext uri="{FF2B5EF4-FFF2-40B4-BE49-F238E27FC236}">
                <a16:creationId xmlns:a16="http://schemas.microsoft.com/office/drawing/2014/main" id="{831D39C1-B5F0-4FD0-8039-F3B6E563E47B}"/>
              </a:ext>
            </a:extLst>
          </p:cNvPr>
          <p:cNvSpPr/>
          <p:nvPr/>
        </p:nvSpPr>
        <p:spPr>
          <a:xfrm>
            <a:off x="3374937" y="4088774"/>
            <a:ext cx="102549" cy="1877200"/>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4" name="Rechteck 13">
            <a:extLst>
              <a:ext uri="{FF2B5EF4-FFF2-40B4-BE49-F238E27FC236}">
                <a16:creationId xmlns:a16="http://schemas.microsoft.com/office/drawing/2014/main" id="{73129FDC-F2DE-4997-8730-14940F43ECC4}"/>
              </a:ext>
            </a:extLst>
          </p:cNvPr>
          <p:cNvSpPr/>
          <p:nvPr/>
        </p:nvSpPr>
        <p:spPr>
          <a:xfrm>
            <a:off x="3374937" y="4075181"/>
            <a:ext cx="102549" cy="1877200"/>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pic>
        <p:nvPicPr>
          <p:cNvPr id="2052" name="Picture 4" descr="Stamp: Graz-Landraus 6 of Austria Europe*">
            <a:extLst>
              <a:ext uri="{FF2B5EF4-FFF2-40B4-BE49-F238E27FC236}">
                <a16:creationId xmlns:a16="http://schemas.microsoft.com/office/drawing/2014/main" id="{477CF8B7-72F4-4735-9E26-94C41A3039DC}"/>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9672" t="5927" r="8612" b="7954"/>
          <a:stretch/>
        </p:blipFill>
        <p:spPr bwMode="auto">
          <a:xfrm>
            <a:off x="1783899" y="4026836"/>
            <a:ext cx="1642313" cy="1960467"/>
          </a:xfrm>
          <a:prstGeom prst="rect">
            <a:avLst/>
          </a:prstGeom>
          <a:noFill/>
          <a:extLst>
            <a:ext uri="{909E8E84-426E-40DD-AFC4-6F175D3DCCD1}">
              <a14:hiddenFill xmlns:a14="http://schemas.microsoft.com/office/drawing/2010/main">
                <a:solidFill>
                  <a:srgbClr val="FFFFFF"/>
                </a:solidFill>
              </a14:hiddenFill>
            </a:ext>
          </a:extLst>
        </p:spPr>
      </p:pic>
      <p:sp>
        <p:nvSpPr>
          <p:cNvPr id="6" name="Rechteck 5">
            <a:extLst>
              <a:ext uri="{FF2B5EF4-FFF2-40B4-BE49-F238E27FC236}">
                <a16:creationId xmlns:a16="http://schemas.microsoft.com/office/drawing/2014/main" id="{FF8C24E1-69BE-4719-B32D-7ECB11B005C2}"/>
              </a:ext>
            </a:extLst>
          </p:cNvPr>
          <p:cNvSpPr/>
          <p:nvPr/>
        </p:nvSpPr>
        <p:spPr>
          <a:xfrm>
            <a:off x="5951166" y="2375796"/>
            <a:ext cx="2761508" cy="106998"/>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pic>
        <p:nvPicPr>
          <p:cNvPr id="2050" name="Picture 2" descr="Holzpostkarte &quot;Graz Main Square&quot; – Mei Graz">
            <a:extLst>
              <a:ext uri="{FF2B5EF4-FFF2-40B4-BE49-F238E27FC236}">
                <a16:creationId xmlns:a16="http://schemas.microsoft.com/office/drawing/2014/main" id="{8C046830-1B01-4C17-AF8D-F4DFFAD88CCF}"/>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16052" b="21690"/>
          <a:stretch/>
        </p:blipFill>
        <p:spPr bwMode="auto">
          <a:xfrm>
            <a:off x="5697772" y="341035"/>
            <a:ext cx="3268296" cy="2034761"/>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4" descr="Duct Tape PNGs for Free Download">
            <a:extLst>
              <a:ext uri="{FF2B5EF4-FFF2-40B4-BE49-F238E27FC236}">
                <a16:creationId xmlns:a16="http://schemas.microsoft.com/office/drawing/2014/main" id="{06264ABF-C2A9-49D5-9B37-F26885AC8836}"/>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4584" t="39347" r="5088" b="36927"/>
          <a:stretch/>
        </p:blipFill>
        <p:spPr bwMode="auto">
          <a:xfrm rot="16443575">
            <a:off x="5524265" y="1314832"/>
            <a:ext cx="678728" cy="25235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4" descr="Duct Tape PNGs for Free Download">
            <a:extLst>
              <a:ext uri="{FF2B5EF4-FFF2-40B4-BE49-F238E27FC236}">
                <a16:creationId xmlns:a16="http://schemas.microsoft.com/office/drawing/2014/main" id="{51E97E5D-709E-4B08-B5F2-F9DCD2E95537}"/>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4584" t="39347" r="5088" b="36927"/>
          <a:stretch/>
        </p:blipFill>
        <p:spPr bwMode="auto">
          <a:xfrm rot="4988697">
            <a:off x="8379976" y="1400912"/>
            <a:ext cx="678728" cy="2523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5170092"/>
      </p:ext>
    </p:extLst>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60" name="Picture 12" descr="MURPARK Shopping Center (Graz) - Lohnt es sich? Aktuell für 2025 (Mit fotos)">
            <a:extLst>
              <a:ext uri="{FF2B5EF4-FFF2-40B4-BE49-F238E27FC236}">
                <a16:creationId xmlns:a16="http://schemas.microsoft.com/office/drawing/2014/main" id="{CD8E799B-E090-40DE-9E6D-D1254A1757D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00339" y="1316124"/>
            <a:ext cx="1935847" cy="2909059"/>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Ripped Torn Paper From Notebook, Torn Paper Vector, Notebook Page, Torn  Paper PNG and Vector with Transparent Background for Free Download">
            <a:extLst>
              <a:ext uri="{FF2B5EF4-FFF2-40B4-BE49-F238E27FC236}">
                <a16:creationId xmlns:a16="http://schemas.microsoft.com/office/drawing/2014/main" id="{6858FA0F-0F5F-4825-A814-88270DF0331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941" t="30547" r="7800" b="30667"/>
          <a:stretch/>
        </p:blipFill>
        <p:spPr bwMode="auto">
          <a:xfrm>
            <a:off x="696286" y="85810"/>
            <a:ext cx="4253219" cy="1920031"/>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a:extLst>
              <a:ext uri="{FF2B5EF4-FFF2-40B4-BE49-F238E27FC236}">
                <a16:creationId xmlns:a16="http://schemas.microsoft.com/office/drawing/2014/main" id="{7E55BC8D-C345-4914-A980-A2376F5A629C}"/>
              </a:ext>
            </a:extLst>
          </p:cNvPr>
          <p:cNvSpPr>
            <a:spLocks noGrp="1"/>
          </p:cNvSpPr>
          <p:nvPr>
            <p:ph type="title"/>
          </p:nvPr>
        </p:nvSpPr>
        <p:spPr>
          <a:xfrm>
            <a:off x="1491843" y="519941"/>
            <a:ext cx="3726109" cy="1485900"/>
          </a:xfrm>
        </p:spPr>
        <p:txBody>
          <a:bodyPr>
            <a:normAutofit/>
          </a:bodyPr>
          <a:lstStyle/>
          <a:p>
            <a:r>
              <a:rPr lang="de-AT" sz="8000" dirty="0">
                <a:latin typeface="18thCentury" pitchFamily="2" charset="0"/>
              </a:rPr>
              <a:t>Tag 1</a:t>
            </a:r>
          </a:p>
        </p:txBody>
      </p:sp>
      <p:sp>
        <p:nvSpPr>
          <p:cNvPr id="3" name="Inhaltsplatzhalter 2">
            <a:extLst>
              <a:ext uri="{FF2B5EF4-FFF2-40B4-BE49-F238E27FC236}">
                <a16:creationId xmlns:a16="http://schemas.microsoft.com/office/drawing/2014/main" id="{23E56064-FE45-4366-94DC-CE4F63BB4FED}"/>
              </a:ext>
            </a:extLst>
          </p:cNvPr>
          <p:cNvSpPr>
            <a:spLocks noGrp="1"/>
          </p:cNvSpPr>
          <p:nvPr>
            <p:ph idx="1"/>
          </p:nvPr>
        </p:nvSpPr>
        <p:spPr>
          <a:xfrm>
            <a:off x="696288" y="2005840"/>
            <a:ext cx="7473492" cy="4766349"/>
          </a:xfrm>
        </p:spPr>
        <p:txBody>
          <a:bodyPr>
            <a:normAutofit/>
          </a:bodyPr>
          <a:lstStyle/>
          <a:p>
            <a:r>
              <a:rPr lang="de-AT" b="1" u="sng" dirty="0"/>
              <a:t>Vormittag:</a:t>
            </a:r>
          </a:p>
          <a:p>
            <a:pPr marL="0" indent="0">
              <a:buNone/>
            </a:pPr>
            <a:r>
              <a:rPr lang="de-AT" b="1" dirty="0"/>
              <a:t>-</a:t>
            </a:r>
            <a:r>
              <a:rPr lang="de-AT" dirty="0"/>
              <a:t>Anreise nach Graz (Zug, Bus oder eigene Anfahrt)</a:t>
            </a:r>
          </a:p>
          <a:p>
            <a:pPr marL="0" indent="0">
              <a:buNone/>
            </a:pPr>
            <a:r>
              <a:rPr lang="de-AT" b="1" dirty="0"/>
              <a:t>-</a:t>
            </a:r>
            <a:r>
              <a:rPr lang="de-AT" dirty="0"/>
              <a:t>Check-in in Unterkunft (z. B. Jugendherberge oder JUFA Graz City)</a:t>
            </a:r>
          </a:p>
          <a:p>
            <a:r>
              <a:rPr lang="de-AT" b="1" u="sng" dirty="0"/>
              <a:t>Nachmittag</a:t>
            </a:r>
          </a:p>
          <a:p>
            <a:pPr marL="0" indent="0">
              <a:buNone/>
            </a:pPr>
            <a:r>
              <a:rPr lang="de-AT" b="1" u="sng" dirty="0"/>
              <a:t>-</a:t>
            </a:r>
            <a:r>
              <a:rPr lang="de-AT" dirty="0"/>
              <a:t>Escape Room (Escape Room Graz)  1-2 Stunden</a:t>
            </a:r>
          </a:p>
          <a:p>
            <a:pPr marL="0" indent="0">
              <a:buNone/>
            </a:pPr>
            <a:r>
              <a:rPr lang="de-AT" dirty="0"/>
              <a:t>-zum </a:t>
            </a:r>
            <a:r>
              <a:rPr lang="de-AT" dirty="0" err="1"/>
              <a:t>Murpark</a:t>
            </a:r>
            <a:r>
              <a:rPr lang="de-AT" dirty="0"/>
              <a:t> fahren, Eis essen, entspannen  2-3 Stunden</a:t>
            </a:r>
          </a:p>
          <a:p>
            <a:r>
              <a:rPr lang="de-AT" b="1" u="sng" dirty="0"/>
              <a:t>Später Nachmittag</a:t>
            </a:r>
            <a:r>
              <a:rPr lang="de-AT" dirty="0"/>
              <a:t>                                                  </a:t>
            </a:r>
          </a:p>
          <a:p>
            <a:pPr marL="0" indent="0">
              <a:buNone/>
            </a:pPr>
            <a:r>
              <a:rPr lang="de-AT" b="1" u="sng" dirty="0"/>
              <a:t>-</a:t>
            </a:r>
            <a:r>
              <a:rPr lang="de-AT" dirty="0"/>
              <a:t>Open-Air-Kino (</a:t>
            </a:r>
            <a:r>
              <a:rPr lang="de-AT" dirty="0" err="1"/>
              <a:t>z.B</a:t>
            </a:r>
            <a:r>
              <a:rPr lang="de-AT" dirty="0"/>
              <a:t> im Augarten)  1-2 Stunden             </a:t>
            </a:r>
          </a:p>
          <a:p>
            <a:pPr marL="0" indent="0">
              <a:buNone/>
            </a:pPr>
            <a:r>
              <a:rPr lang="de-AT" dirty="0"/>
              <a:t>-zurück ins Hotel fahren und schlaffen gehen </a:t>
            </a:r>
          </a:p>
        </p:txBody>
      </p:sp>
      <p:sp>
        <p:nvSpPr>
          <p:cNvPr id="5" name="AutoShape 10" descr="Torn Note Paper PNGs for Free Download">
            <a:extLst>
              <a:ext uri="{FF2B5EF4-FFF2-40B4-BE49-F238E27FC236}">
                <a16:creationId xmlns:a16="http://schemas.microsoft.com/office/drawing/2014/main" id="{082CB0BD-07C1-432E-AED8-B0ED255FB174}"/>
              </a:ext>
            </a:extLst>
          </p:cNvPr>
          <p:cNvSpPr>
            <a:spLocks noChangeAspect="1" noChangeArrowheads="1"/>
          </p:cNvSpPr>
          <p:nvPr/>
        </p:nvSpPr>
        <p:spPr bwMode="auto">
          <a:xfrm>
            <a:off x="4691063" y="2614613"/>
            <a:ext cx="2809875" cy="16287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AT"/>
          </a:p>
        </p:txBody>
      </p:sp>
      <p:pic>
        <p:nvPicPr>
          <p:cNvPr id="9" name="Grafik 8">
            <a:extLst>
              <a:ext uri="{FF2B5EF4-FFF2-40B4-BE49-F238E27FC236}">
                <a16:creationId xmlns:a16="http://schemas.microsoft.com/office/drawing/2014/main" id="{B01AB570-BF56-443F-A935-E1BB578BC88A}"/>
              </a:ext>
            </a:extLst>
          </p:cNvPr>
          <p:cNvPicPr>
            <a:picLocks noChangeAspect="1"/>
          </p:cNvPicPr>
          <p:nvPr/>
        </p:nvPicPr>
        <p:blipFill rotWithShape="1">
          <a:blip r:embed="rId4"/>
          <a:srcRect t="8689" r="-1480"/>
          <a:stretch/>
        </p:blipFill>
        <p:spPr>
          <a:xfrm rot="8324669">
            <a:off x="9108767" y="5216988"/>
            <a:ext cx="4318329" cy="1979817"/>
          </a:xfrm>
          <a:prstGeom prst="rect">
            <a:avLst/>
          </a:prstGeom>
        </p:spPr>
      </p:pic>
      <p:pic>
        <p:nvPicPr>
          <p:cNvPr id="10" name="Grafik 9">
            <a:extLst>
              <a:ext uri="{FF2B5EF4-FFF2-40B4-BE49-F238E27FC236}">
                <a16:creationId xmlns:a16="http://schemas.microsoft.com/office/drawing/2014/main" id="{96826DF0-AEB7-486B-85A4-6F8813A10CB4}"/>
              </a:ext>
            </a:extLst>
          </p:cNvPr>
          <p:cNvPicPr>
            <a:picLocks noChangeAspect="1"/>
          </p:cNvPicPr>
          <p:nvPr/>
        </p:nvPicPr>
        <p:blipFill>
          <a:blip r:embed="rId5"/>
          <a:stretch>
            <a:fillRect/>
          </a:stretch>
        </p:blipFill>
        <p:spPr>
          <a:xfrm rot="17463790">
            <a:off x="10594709" y="-2638161"/>
            <a:ext cx="3194581" cy="4639458"/>
          </a:xfrm>
          <a:prstGeom prst="rect">
            <a:avLst/>
          </a:prstGeom>
        </p:spPr>
      </p:pic>
      <p:sp>
        <p:nvSpPr>
          <p:cNvPr id="11" name="Pfeil: nach links gekrümmt 10">
            <a:extLst>
              <a:ext uri="{FF2B5EF4-FFF2-40B4-BE49-F238E27FC236}">
                <a16:creationId xmlns:a16="http://schemas.microsoft.com/office/drawing/2014/main" id="{15137E13-CD43-4FCD-95A0-7300BF75C597}"/>
              </a:ext>
            </a:extLst>
          </p:cNvPr>
          <p:cNvSpPr/>
          <p:nvPr/>
        </p:nvSpPr>
        <p:spPr>
          <a:xfrm>
            <a:off x="7067372" y="3768695"/>
            <a:ext cx="606751" cy="803305"/>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solidFill>
                <a:schemeClr val="tx1"/>
              </a:solidFill>
            </a:endParaRPr>
          </a:p>
        </p:txBody>
      </p:sp>
      <p:sp>
        <p:nvSpPr>
          <p:cNvPr id="12" name="Textfeld 11">
            <a:extLst>
              <a:ext uri="{FF2B5EF4-FFF2-40B4-BE49-F238E27FC236}">
                <a16:creationId xmlns:a16="http://schemas.microsoft.com/office/drawing/2014/main" id="{7DCB991B-46D2-4F11-B8CF-C9D4C8AA4063}"/>
              </a:ext>
            </a:extLst>
          </p:cNvPr>
          <p:cNvSpPr txBox="1"/>
          <p:nvPr/>
        </p:nvSpPr>
        <p:spPr>
          <a:xfrm>
            <a:off x="7629125" y="3985681"/>
            <a:ext cx="1811709" cy="369332"/>
          </a:xfrm>
          <a:prstGeom prst="rect">
            <a:avLst/>
          </a:prstGeom>
          <a:noFill/>
        </p:spPr>
        <p:txBody>
          <a:bodyPr wrap="square" rtlCol="0">
            <a:spAutoFit/>
          </a:bodyPr>
          <a:lstStyle/>
          <a:p>
            <a:r>
              <a:rPr lang="de-AT" dirty="0">
                <a:solidFill>
                  <a:schemeClr val="tx1">
                    <a:lumMod val="50000"/>
                    <a:lumOff val="50000"/>
                  </a:schemeClr>
                </a:solidFill>
              </a:rPr>
              <a:t>20 Min mit Bus</a:t>
            </a:r>
          </a:p>
        </p:txBody>
      </p:sp>
      <p:pic>
        <p:nvPicPr>
          <p:cNvPr id="14" name="Grafik 13">
            <a:extLst>
              <a:ext uri="{FF2B5EF4-FFF2-40B4-BE49-F238E27FC236}">
                <a16:creationId xmlns:a16="http://schemas.microsoft.com/office/drawing/2014/main" id="{7547A484-307C-491C-84BA-D65330253711}"/>
              </a:ext>
            </a:extLst>
          </p:cNvPr>
          <p:cNvPicPr>
            <a:picLocks noChangeAspect="1"/>
          </p:cNvPicPr>
          <p:nvPr/>
        </p:nvPicPr>
        <p:blipFill>
          <a:blip r:embed="rId6"/>
          <a:stretch>
            <a:fillRect/>
          </a:stretch>
        </p:blipFill>
        <p:spPr>
          <a:xfrm>
            <a:off x="5745542" y="4491714"/>
            <a:ext cx="597460" cy="951058"/>
          </a:xfrm>
          <a:prstGeom prst="rect">
            <a:avLst/>
          </a:prstGeom>
        </p:spPr>
      </p:pic>
      <p:sp>
        <p:nvSpPr>
          <p:cNvPr id="16" name="Textfeld 15">
            <a:extLst>
              <a:ext uri="{FF2B5EF4-FFF2-40B4-BE49-F238E27FC236}">
                <a16:creationId xmlns:a16="http://schemas.microsoft.com/office/drawing/2014/main" id="{697F6F9D-761F-42A4-B2A0-3B3D65EAB065}"/>
              </a:ext>
            </a:extLst>
          </p:cNvPr>
          <p:cNvSpPr txBox="1"/>
          <p:nvPr/>
        </p:nvSpPr>
        <p:spPr>
          <a:xfrm>
            <a:off x="6274930" y="4985550"/>
            <a:ext cx="2530377" cy="369332"/>
          </a:xfrm>
          <a:prstGeom prst="rect">
            <a:avLst/>
          </a:prstGeom>
          <a:noFill/>
        </p:spPr>
        <p:txBody>
          <a:bodyPr wrap="square" rtlCol="0">
            <a:spAutoFit/>
          </a:bodyPr>
          <a:lstStyle/>
          <a:p>
            <a:r>
              <a:rPr lang="de-AT" dirty="0">
                <a:solidFill>
                  <a:schemeClr val="tx1">
                    <a:lumMod val="50000"/>
                    <a:lumOff val="50000"/>
                  </a:schemeClr>
                </a:solidFill>
              </a:rPr>
              <a:t>20 min mit Bus</a:t>
            </a:r>
          </a:p>
        </p:txBody>
      </p:sp>
      <p:pic>
        <p:nvPicPr>
          <p:cNvPr id="2062" name="Picture 14" descr="Duct Tape PNGs for Free Download">
            <a:extLst>
              <a:ext uri="{FF2B5EF4-FFF2-40B4-BE49-F238E27FC236}">
                <a16:creationId xmlns:a16="http://schemas.microsoft.com/office/drawing/2014/main" id="{E3D0D244-696A-477D-9B26-81996E234EA9}"/>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4584" t="39347" r="5088" b="36927"/>
          <a:stretch/>
        </p:blipFill>
        <p:spPr bwMode="auto">
          <a:xfrm>
            <a:off x="9281223" y="2619968"/>
            <a:ext cx="678728" cy="252351"/>
          </a:xfrm>
          <a:prstGeom prst="rect">
            <a:avLst/>
          </a:prstGeom>
          <a:noFill/>
          <a:extLst>
            <a:ext uri="{909E8E84-426E-40DD-AFC4-6F175D3DCCD1}">
              <a14:hiddenFill xmlns:a14="http://schemas.microsoft.com/office/drawing/2010/main">
                <a:solidFill>
                  <a:srgbClr val="FFFFFF"/>
                </a:solidFill>
              </a14:hiddenFill>
            </a:ext>
          </a:extLst>
        </p:spPr>
      </p:pic>
      <p:pic>
        <p:nvPicPr>
          <p:cNvPr id="17" name="Grafik 16">
            <a:extLst>
              <a:ext uri="{FF2B5EF4-FFF2-40B4-BE49-F238E27FC236}">
                <a16:creationId xmlns:a16="http://schemas.microsoft.com/office/drawing/2014/main" id="{07E1AAA5-B1B9-4AA9-95A0-038CA5F4515F}"/>
              </a:ext>
            </a:extLst>
          </p:cNvPr>
          <p:cNvPicPr>
            <a:picLocks noChangeAspect="1"/>
          </p:cNvPicPr>
          <p:nvPr/>
        </p:nvPicPr>
        <p:blipFill>
          <a:blip r:embed="rId8"/>
          <a:stretch>
            <a:fillRect/>
          </a:stretch>
        </p:blipFill>
        <p:spPr>
          <a:xfrm rot="16398182">
            <a:off x="10528573" y="4185824"/>
            <a:ext cx="502380" cy="256054"/>
          </a:xfrm>
          <a:prstGeom prst="rect">
            <a:avLst/>
          </a:prstGeom>
        </p:spPr>
      </p:pic>
      <p:pic>
        <p:nvPicPr>
          <p:cNvPr id="18" name="Grafik 17">
            <a:extLst>
              <a:ext uri="{FF2B5EF4-FFF2-40B4-BE49-F238E27FC236}">
                <a16:creationId xmlns:a16="http://schemas.microsoft.com/office/drawing/2014/main" id="{B103EC6B-FA14-4636-909F-12293A7BAB99}"/>
              </a:ext>
            </a:extLst>
          </p:cNvPr>
          <p:cNvPicPr>
            <a:picLocks noChangeAspect="1"/>
          </p:cNvPicPr>
          <p:nvPr/>
        </p:nvPicPr>
        <p:blipFill>
          <a:blip r:embed="rId9"/>
          <a:stretch>
            <a:fillRect/>
          </a:stretch>
        </p:blipFill>
        <p:spPr>
          <a:xfrm rot="16200000">
            <a:off x="11788647" y="2471584"/>
            <a:ext cx="298730" cy="695004"/>
          </a:xfrm>
          <a:prstGeom prst="rect">
            <a:avLst/>
          </a:prstGeom>
        </p:spPr>
      </p:pic>
      <p:pic>
        <p:nvPicPr>
          <p:cNvPr id="2064" name="Picture 16" descr="Die schönsten Open-Air-Kinos in Wien 2024 | 1000things">
            <a:extLst>
              <a:ext uri="{FF2B5EF4-FFF2-40B4-BE49-F238E27FC236}">
                <a16:creationId xmlns:a16="http://schemas.microsoft.com/office/drawing/2014/main" id="{AE2F1643-E0B2-4616-BB33-E903EC11DD9B}"/>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526073" y="311978"/>
            <a:ext cx="3436123" cy="2061674"/>
          </a:xfrm>
          <a:prstGeom prst="rect">
            <a:avLst/>
          </a:prstGeom>
          <a:noFill/>
          <a:extLst>
            <a:ext uri="{909E8E84-426E-40DD-AFC4-6F175D3DCCD1}">
              <a14:hiddenFill xmlns:a14="http://schemas.microsoft.com/office/drawing/2010/main">
                <a:solidFill>
                  <a:srgbClr val="FFFFFF"/>
                </a:solidFill>
              </a14:hiddenFill>
            </a:ext>
          </a:extLst>
        </p:spPr>
      </p:pic>
      <p:pic>
        <p:nvPicPr>
          <p:cNvPr id="19" name="Grafik 18">
            <a:extLst>
              <a:ext uri="{FF2B5EF4-FFF2-40B4-BE49-F238E27FC236}">
                <a16:creationId xmlns:a16="http://schemas.microsoft.com/office/drawing/2014/main" id="{D7E742E2-C4E5-4DFD-944A-97CD51CE7CA1}"/>
              </a:ext>
            </a:extLst>
          </p:cNvPr>
          <p:cNvPicPr>
            <a:picLocks noChangeAspect="1"/>
          </p:cNvPicPr>
          <p:nvPr/>
        </p:nvPicPr>
        <p:blipFill>
          <a:blip r:embed="rId8"/>
          <a:stretch>
            <a:fillRect/>
          </a:stretch>
        </p:blipFill>
        <p:spPr>
          <a:xfrm rot="16432298">
            <a:off x="5180062" y="1219411"/>
            <a:ext cx="566785" cy="256054"/>
          </a:xfrm>
          <a:prstGeom prst="rect">
            <a:avLst/>
          </a:prstGeom>
        </p:spPr>
      </p:pic>
      <p:pic>
        <p:nvPicPr>
          <p:cNvPr id="20" name="Grafik 19">
            <a:extLst>
              <a:ext uri="{FF2B5EF4-FFF2-40B4-BE49-F238E27FC236}">
                <a16:creationId xmlns:a16="http://schemas.microsoft.com/office/drawing/2014/main" id="{CD82DC78-A821-4E6C-AAB1-8DCCED9C5CEA}"/>
              </a:ext>
            </a:extLst>
          </p:cNvPr>
          <p:cNvPicPr>
            <a:picLocks noChangeAspect="1"/>
          </p:cNvPicPr>
          <p:nvPr/>
        </p:nvPicPr>
        <p:blipFill>
          <a:blip r:embed="rId11"/>
          <a:stretch>
            <a:fillRect/>
          </a:stretch>
        </p:blipFill>
        <p:spPr>
          <a:xfrm rot="20814498">
            <a:off x="8857021" y="1139673"/>
            <a:ext cx="298730" cy="591363"/>
          </a:xfrm>
          <a:prstGeom prst="rect">
            <a:avLst/>
          </a:prstGeom>
        </p:spPr>
      </p:pic>
      <p:pic>
        <p:nvPicPr>
          <p:cNvPr id="21" name="Grafik 20">
            <a:extLst>
              <a:ext uri="{FF2B5EF4-FFF2-40B4-BE49-F238E27FC236}">
                <a16:creationId xmlns:a16="http://schemas.microsoft.com/office/drawing/2014/main" id="{F8566F08-1968-4DCD-B01B-4410EA9E3205}"/>
              </a:ext>
            </a:extLst>
          </p:cNvPr>
          <p:cNvPicPr>
            <a:picLocks noChangeAspect="1"/>
          </p:cNvPicPr>
          <p:nvPr/>
        </p:nvPicPr>
        <p:blipFill>
          <a:blip r:embed="rId8"/>
          <a:stretch>
            <a:fillRect/>
          </a:stretch>
        </p:blipFill>
        <p:spPr>
          <a:xfrm rot="16398182">
            <a:off x="10608310" y="1129694"/>
            <a:ext cx="502380" cy="256054"/>
          </a:xfrm>
          <a:prstGeom prst="rect">
            <a:avLst/>
          </a:prstGeom>
        </p:spPr>
      </p:pic>
    </p:spTree>
    <p:extLst>
      <p:ext uri="{BB962C8B-B14F-4D97-AF65-F5344CB8AC3E}">
        <p14:creationId xmlns:p14="http://schemas.microsoft.com/office/powerpoint/2010/main" val="30477607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747BE286-E2A1-4C7E-AE9B-C9B82490FF72}"/>
              </a:ext>
            </a:extLst>
          </p:cNvPr>
          <p:cNvPicPr>
            <a:picLocks noChangeAspect="1"/>
          </p:cNvPicPr>
          <p:nvPr/>
        </p:nvPicPr>
        <p:blipFill rotWithShape="1">
          <a:blip r:embed="rId2"/>
          <a:srcRect b="2810"/>
          <a:stretch/>
        </p:blipFill>
        <p:spPr>
          <a:xfrm rot="6584500">
            <a:off x="9887859" y="4043901"/>
            <a:ext cx="4788284" cy="1866440"/>
          </a:xfrm>
          <a:prstGeom prst="rect">
            <a:avLst/>
          </a:prstGeom>
        </p:spPr>
      </p:pic>
      <p:pic>
        <p:nvPicPr>
          <p:cNvPr id="2050" name="Picture 2" descr="Ripped Torn Paper From Notebook, Torn Paper Vector, Notebook Page, Torn  Paper PNG and Vector with Transparent Background for Free Download">
            <a:extLst>
              <a:ext uri="{FF2B5EF4-FFF2-40B4-BE49-F238E27FC236}">
                <a16:creationId xmlns:a16="http://schemas.microsoft.com/office/drawing/2014/main" id="{6858FA0F-0F5F-4825-A814-88270DF0331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941" t="30547" r="7800" b="30667"/>
          <a:stretch/>
        </p:blipFill>
        <p:spPr bwMode="auto">
          <a:xfrm>
            <a:off x="696286" y="85810"/>
            <a:ext cx="4253219" cy="1920031"/>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a:extLst>
              <a:ext uri="{FF2B5EF4-FFF2-40B4-BE49-F238E27FC236}">
                <a16:creationId xmlns:a16="http://schemas.microsoft.com/office/drawing/2014/main" id="{7E55BC8D-C345-4914-A980-A2376F5A629C}"/>
              </a:ext>
            </a:extLst>
          </p:cNvPr>
          <p:cNvSpPr>
            <a:spLocks noGrp="1"/>
          </p:cNvSpPr>
          <p:nvPr>
            <p:ph type="title"/>
          </p:nvPr>
        </p:nvSpPr>
        <p:spPr>
          <a:xfrm>
            <a:off x="1491843" y="519941"/>
            <a:ext cx="3726109" cy="1485900"/>
          </a:xfrm>
        </p:spPr>
        <p:txBody>
          <a:bodyPr>
            <a:normAutofit/>
          </a:bodyPr>
          <a:lstStyle/>
          <a:p>
            <a:r>
              <a:rPr lang="de-AT" sz="8000" dirty="0">
                <a:latin typeface="18thCentury" pitchFamily="2" charset="0"/>
              </a:rPr>
              <a:t>Tag 2</a:t>
            </a:r>
          </a:p>
        </p:txBody>
      </p:sp>
      <p:sp>
        <p:nvSpPr>
          <p:cNvPr id="3" name="Inhaltsplatzhalter 2">
            <a:extLst>
              <a:ext uri="{FF2B5EF4-FFF2-40B4-BE49-F238E27FC236}">
                <a16:creationId xmlns:a16="http://schemas.microsoft.com/office/drawing/2014/main" id="{23E56064-FE45-4366-94DC-CE4F63BB4FED}"/>
              </a:ext>
            </a:extLst>
          </p:cNvPr>
          <p:cNvSpPr>
            <a:spLocks noGrp="1"/>
          </p:cNvSpPr>
          <p:nvPr>
            <p:ph idx="1"/>
          </p:nvPr>
        </p:nvSpPr>
        <p:spPr>
          <a:xfrm>
            <a:off x="696287" y="2005840"/>
            <a:ext cx="10148326" cy="4766349"/>
          </a:xfrm>
        </p:spPr>
        <p:txBody>
          <a:bodyPr>
            <a:normAutofit/>
          </a:bodyPr>
          <a:lstStyle/>
          <a:p>
            <a:r>
              <a:rPr lang="de-AT" b="1" u="sng" dirty="0"/>
              <a:t>Vormittag:</a:t>
            </a:r>
          </a:p>
          <a:p>
            <a:pPr marL="0" indent="0">
              <a:buNone/>
            </a:pPr>
            <a:r>
              <a:rPr lang="de-AT" b="1" u="sng" dirty="0"/>
              <a:t>-</a:t>
            </a:r>
            <a:r>
              <a:rPr lang="de-AT" dirty="0"/>
              <a:t>Aufstehen, Frühstücken, sich für den Tag fertig machen  1-2 Stunden </a:t>
            </a:r>
          </a:p>
          <a:p>
            <a:pPr marL="0" indent="0">
              <a:buNone/>
            </a:pPr>
            <a:r>
              <a:rPr lang="de-AT" dirty="0"/>
              <a:t>-</a:t>
            </a:r>
            <a:r>
              <a:rPr lang="de-AT" dirty="0" err="1"/>
              <a:t>Happylab</a:t>
            </a:r>
            <a:r>
              <a:rPr lang="de-AT" dirty="0"/>
              <a:t> Graz (3D-Druck, </a:t>
            </a:r>
            <a:r>
              <a:rPr lang="de-AT" dirty="0" err="1"/>
              <a:t>Lasercutting</a:t>
            </a:r>
            <a:r>
              <a:rPr lang="de-AT" dirty="0"/>
              <a:t>, Technik selber machen)  1-2 Stunden</a:t>
            </a:r>
          </a:p>
          <a:p>
            <a:pPr marL="0" indent="0">
              <a:buNone/>
            </a:pPr>
            <a:r>
              <a:rPr lang="de-AT" dirty="0"/>
              <a:t>-Durch die Stadt gehen, Schlossberg und </a:t>
            </a:r>
            <a:r>
              <a:rPr lang="de-AT" dirty="0" err="1"/>
              <a:t>Uhrtum</a:t>
            </a:r>
            <a:r>
              <a:rPr lang="de-AT" dirty="0"/>
              <a:t> sehen  2-3 Stunden</a:t>
            </a:r>
          </a:p>
          <a:p>
            <a:r>
              <a:rPr lang="de-AT" b="1" u="sng" dirty="0"/>
              <a:t>Nachmittag</a:t>
            </a:r>
          </a:p>
          <a:p>
            <a:pPr marL="0" indent="0">
              <a:buNone/>
            </a:pPr>
            <a:r>
              <a:rPr lang="de-AT" b="1" u="sng" dirty="0"/>
              <a:t>-</a:t>
            </a:r>
            <a:r>
              <a:rPr lang="de-AT" dirty="0"/>
              <a:t>Trampolinpark Flip Lab (Indoor-Trampolinpark)  1-2 Stunden</a:t>
            </a:r>
          </a:p>
          <a:p>
            <a:pPr marL="0" indent="0">
              <a:buNone/>
            </a:pPr>
            <a:r>
              <a:rPr lang="de-AT" dirty="0"/>
              <a:t>-Workshops im Explosiv oder Spektral (Musik, Graffiti, Fotographie und Theater)  1-2 Stunden</a:t>
            </a:r>
          </a:p>
          <a:p>
            <a:r>
              <a:rPr lang="de-AT" b="1" u="sng" dirty="0"/>
              <a:t>Spätere Nachmittag</a:t>
            </a:r>
          </a:p>
          <a:p>
            <a:pPr marL="0" indent="0">
              <a:buNone/>
            </a:pPr>
            <a:r>
              <a:rPr lang="de-AT" b="1" u="sng" dirty="0"/>
              <a:t>-</a:t>
            </a:r>
            <a:r>
              <a:rPr lang="de-AT" dirty="0"/>
              <a:t>Zurück zum Hotel Fahren, Zusammenpacken</a:t>
            </a:r>
          </a:p>
          <a:p>
            <a:pPr marL="0" indent="0">
              <a:buNone/>
            </a:pPr>
            <a:r>
              <a:rPr lang="de-AT" dirty="0"/>
              <a:t>-Nach Hause fahren</a:t>
            </a:r>
          </a:p>
        </p:txBody>
      </p:sp>
      <p:sp>
        <p:nvSpPr>
          <p:cNvPr id="5" name="AutoShape 10" descr="Torn Note Paper PNGs for Free Download">
            <a:extLst>
              <a:ext uri="{FF2B5EF4-FFF2-40B4-BE49-F238E27FC236}">
                <a16:creationId xmlns:a16="http://schemas.microsoft.com/office/drawing/2014/main" id="{082CB0BD-07C1-432E-AED8-B0ED255FB174}"/>
              </a:ext>
            </a:extLst>
          </p:cNvPr>
          <p:cNvSpPr>
            <a:spLocks noChangeAspect="1" noChangeArrowheads="1"/>
          </p:cNvSpPr>
          <p:nvPr/>
        </p:nvSpPr>
        <p:spPr bwMode="auto">
          <a:xfrm>
            <a:off x="4691063" y="2614613"/>
            <a:ext cx="2809875" cy="16287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AT" dirty="0"/>
          </a:p>
        </p:txBody>
      </p:sp>
      <p:pic>
        <p:nvPicPr>
          <p:cNvPr id="6" name="Grafik 5">
            <a:extLst>
              <a:ext uri="{FF2B5EF4-FFF2-40B4-BE49-F238E27FC236}">
                <a16:creationId xmlns:a16="http://schemas.microsoft.com/office/drawing/2014/main" id="{FBDEA406-EA0A-4511-824C-2F374F0CF10F}"/>
              </a:ext>
            </a:extLst>
          </p:cNvPr>
          <p:cNvPicPr>
            <a:picLocks noChangeAspect="1"/>
          </p:cNvPicPr>
          <p:nvPr/>
        </p:nvPicPr>
        <p:blipFill rotWithShape="1">
          <a:blip r:embed="rId4"/>
          <a:srcRect r="53695" b="33597"/>
          <a:stretch/>
        </p:blipFill>
        <p:spPr>
          <a:xfrm rot="7446281">
            <a:off x="140787" y="4887495"/>
            <a:ext cx="1479255" cy="3080747"/>
          </a:xfrm>
          <a:prstGeom prst="rect">
            <a:avLst/>
          </a:prstGeom>
        </p:spPr>
      </p:pic>
      <p:sp>
        <p:nvSpPr>
          <p:cNvPr id="7" name="Pfeil: nach links gekrümmt 6">
            <a:extLst>
              <a:ext uri="{FF2B5EF4-FFF2-40B4-BE49-F238E27FC236}">
                <a16:creationId xmlns:a16="http://schemas.microsoft.com/office/drawing/2014/main" id="{8EB33288-98F0-4869-B42A-D01E47D898F1}"/>
              </a:ext>
            </a:extLst>
          </p:cNvPr>
          <p:cNvSpPr/>
          <p:nvPr/>
        </p:nvSpPr>
        <p:spPr>
          <a:xfrm>
            <a:off x="9169637" y="3067940"/>
            <a:ext cx="598206" cy="564023"/>
          </a:xfrm>
          <a:prstGeom prst="curvedLeftArrow">
            <a:avLst>
              <a:gd name="adj1" fmla="val 28075"/>
              <a:gd name="adj2" fmla="val 50000"/>
              <a:gd name="adj3" fmla="val 3484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solidFill>
                <a:schemeClr val="tx1"/>
              </a:solidFill>
            </a:endParaRPr>
          </a:p>
        </p:txBody>
      </p:sp>
      <p:sp>
        <p:nvSpPr>
          <p:cNvPr id="8" name="Textfeld 7">
            <a:extLst>
              <a:ext uri="{FF2B5EF4-FFF2-40B4-BE49-F238E27FC236}">
                <a16:creationId xmlns:a16="http://schemas.microsoft.com/office/drawing/2014/main" id="{7A7794ED-D035-49CC-BC09-F907C5857EBE}"/>
              </a:ext>
            </a:extLst>
          </p:cNvPr>
          <p:cNvSpPr txBox="1"/>
          <p:nvPr/>
        </p:nvSpPr>
        <p:spPr>
          <a:xfrm>
            <a:off x="9728463" y="3120360"/>
            <a:ext cx="1732948" cy="369332"/>
          </a:xfrm>
          <a:prstGeom prst="rect">
            <a:avLst/>
          </a:prstGeom>
          <a:noFill/>
        </p:spPr>
        <p:txBody>
          <a:bodyPr wrap="square" rtlCol="0">
            <a:spAutoFit/>
          </a:bodyPr>
          <a:lstStyle/>
          <a:p>
            <a:r>
              <a:rPr lang="de-AT" dirty="0">
                <a:solidFill>
                  <a:schemeClr val="tx1">
                    <a:lumMod val="50000"/>
                    <a:lumOff val="50000"/>
                  </a:schemeClr>
                </a:solidFill>
              </a:rPr>
              <a:t>20 min mit Bus</a:t>
            </a:r>
          </a:p>
        </p:txBody>
      </p:sp>
      <p:sp>
        <p:nvSpPr>
          <p:cNvPr id="9" name="Pfeil: gebogen 8">
            <a:extLst>
              <a:ext uri="{FF2B5EF4-FFF2-40B4-BE49-F238E27FC236}">
                <a16:creationId xmlns:a16="http://schemas.microsoft.com/office/drawing/2014/main" id="{B386E307-D21C-4B60-B010-18205A146B49}"/>
              </a:ext>
            </a:extLst>
          </p:cNvPr>
          <p:cNvSpPr/>
          <p:nvPr/>
        </p:nvSpPr>
        <p:spPr>
          <a:xfrm flipH="1" flipV="1">
            <a:off x="7307944" y="3631963"/>
            <a:ext cx="563812" cy="914400"/>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solidFill>
                <a:schemeClr val="tx1"/>
              </a:solidFill>
            </a:endParaRPr>
          </a:p>
        </p:txBody>
      </p:sp>
      <p:sp>
        <p:nvSpPr>
          <p:cNvPr id="10" name="Textfeld 9">
            <a:extLst>
              <a:ext uri="{FF2B5EF4-FFF2-40B4-BE49-F238E27FC236}">
                <a16:creationId xmlns:a16="http://schemas.microsoft.com/office/drawing/2014/main" id="{1DEBCAE2-34D1-48DF-B089-3702400991DB}"/>
              </a:ext>
            </a:extLst>
          </p:cNvPr>
          <p:cNvSpPr txBox="1"/>
          <p:nvPr/>
        </p:nvSpPr>
        <p:spPr>
          <a:xfrm>
            <a:off x="7853796" y="4078608"/>
            <a:ext cx="1897166" cy="369332"/>
          </a:xfrm>
          <a:prstGeom prst="rect">
            <a:avLst/>
          </a:prstGeom>
          <a:noFill/>
        </p:spPr>
        <p:txBody>
          <a:bodyPr wrap="square" rtlCol="0">
            <a:spAutoFit/>
          </a:bodyPr>
          <a:lstStyle/>
          <a:p>
            <a:r>
              <a:rPr lang="de-AT" dirty="0">
                <a:solidFill>
                  <a:schemeClr val="tx1">
                    <a:lumMod val="50000"/>
                    <a:lumOff val="50000"/>
                  </a:schemeClr>
                </a:solidFill>
              </a:rPr>
              <a:t>30 min mit Bus</a:t>
            </a:r>
          </a:p>
        </p:txBody>
      </p:sp>
      <p:pic>
        <p:nvPicPr>
          <p:cNvPr id="11" name="Grafik 10">
            <a:extLst>
              <a:ext uri="{FF2B5EF4-FFF2-40B4-BE49-F238E27FC236}">
                <a16:creationId xmlns:a16="http://schemas.microsoft.com/office/drawing/2014/main" id="{3DA6E459-F79E-4FDF-9242-68FC1A2420A4}"/>
              </a:ext>
            </a:extLst>
          </p:cNvPr>
          <p:cNvPicPr>
            <a:picLocks noChangeAspect="1"/>
          </p:cNvPicPr>
          <p:nvPr/>
        </p:nvPicPr>
        <p:blipFill>
          <a:blip r:embed="rId5"/>
          <a:stretch>
            <a:fillRect/>
          </a:stretch>
        </p:blipFill>
        <p:spPr>
          <a:xfrm>
            <a:off x="10759734" y="4447940"/>
            <a:ext cx="634039" cy="603556"/>
          </a:xfrm>
          <a:prstGeom prst="rect">
            <a:avLst/>
          </a:prstGeom>
        </p:spPr>
      </p:pic>
      <p:sp>
        <p:nvSpPr>
          <p:cNvPr id="12" name="Textfeld 11">
            <a:extLst>
              <a:ext uri="{FF2B5EF4-FFF2-40B4-BE49-F238E27FC236}">
                <a16:creationId xmlns:a16="http://schemas.microsoft.com/office/drawing/2014/main" id="{5411D5AB-2185-4EC9-B05C-0376D6192287}"/>
              </a:ext>
            </a:extLst>
          </p:cNvPr>
          <p:cNvSpPr txBox="1"/>
          <p:nvPr/>
        </p:nvSpPr>
        <p:spPr>
          <a:xfrm>
            <a:off x="11342725" y="4546363"/>
            <a:ext cx="882982" cy="369332"/>
          </a:xfrm>
          <a:prstGeom prst="rect">
            <a:avLst/>
          </a:prstGeom>
          <a:noFill/>
        </p:spPr>
        <p:txBody>
          <a:bodyPr wrap="square" rtlCol="0">
            <a:spAutoFit/>
          </a:bodyPr>
          <a:lstStyle/>
          <a:p>
            <a:r>
              <a:rPr lang="de-AT" dirty="0">
                <a:solidFill>
                  <a:schemeClr val="tx1">
                    <a:lumMod val="50000"/>
                    <a:lumOff val="50000"/>
                  </a:schemeClr>
                </a:solidFill>
              </a:rPr>
              <a:t>20 min</a:t>
            </a:r>
          </a:p>
        </p:txBody>
      </p:sp>
      <p:pic>
        <p:nvPicPr>
          <p:cNvPr id="4098" name="Picture 2" descr="Technik mit Kids - von Coding, kostenlosen Workshops und digitaler Bildung  ⋆ Mamahoch2">
            <a:extLst>
              <a:ext uri="{FF2B5EF4-FFF2-40B4-BE49-F238E27FC236}">
                <a16:creationId xmlns:a16="http://schemas.microsoft.com/office/drawing/2014/main" id="{6E21EECC-777C-485E-B537-64172726FD2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54933" y="129089"/>
            <a:ext cx="2374158" cy="1778327"/>
          </a:xfrm>
          <a:prstGeom prst="rect">
            <a:avLst/>
          </a:prstGeom>
          <a:noFill/>
          <a:extLst>
            <a:ext uri="{909E8E84-426E-40DD-AFC4-6F175D3DCCD1}">
              <a14:hiddenFill xmlns:a14="http://schemas.microsoft.com/office/drawing/2010/main">
                <a:solidFill>
                  <a:srgbClr val="FFFFFF"/>
                </a:solidFill>
              </a14:hiddenFill>
            </a:ext>
          </a:extLst>
        </p:spPr>
      </p:pic>
      <p:pic>
        <p:nvPicPr>
          <p:cNvPr id="13" name="Grafik 12">
            <a:extLst>
              <a:ext uri="{FF2B5EF4-FFF2-40B4-BE49-F238E27FC236}">
                <a16:creationId xmlns:a16="http://schemas.microsoft.com/office/drawing/2014/main" id="{A3852DC7-C4D4-4EA3-A4C6-96C38D3D9CFB}"/>
              </a:ext>
            </a:extLst>
          </p:cNvPr>
          <p:cNvPicPr>
            <a:picLocks noChangeAspect="1"/>
          </p:cNvPicPr>
          <p:nvPr/>
        </p:nvPicPr>
        <p:blipFill>
          <a:blip r:embed="rId7"/>
          <a:stretch>
            <a:fillRect/>
          </a:stretch>
        </p:blipFill>
        <p:spPr>
          <a:xfrm>
            <a:off x="10387268" y="2522303"/>
            <a:ext cx="286537" cy="524301"/>
          </a:xfrm>
          <a:prstGeom prst="rect">
            <a:avLst/>
          </a:prstGeom>
        </p:spPr>
      </p:pic>
      <p:pic>
        <p:nvPicPr>
          <p:cNvPr id="14" name="Grafik 13">
            <a:extLst>
              <a:ext uri="{FF2B5EF4-FFF2-40B4-BE49-F238E27FC236}">
                <a16:creationId xmlns:a16="http://schemas.microsoft.com/office/drawing/2014/main" id="{3736308C-4AD6-4F91-ACA3-488C78CDD6F2}"/>
              </a:ext>
            </a:extLst>
          </p:cNvPr>
          <p:cNvPicPr>
            <a:picLocks noChangeAspect="1"/>
          </p:cNvPicPr>
          <p:nvPr/>
        </p:nvPicPr>
        <p:blipFill>
          <a:blip r:embed="rId7"/>
          <a:stretch>
            <a:fillRect/>
          </a:stretch>
        </p:blipFill>
        <p:spPr>
          <a:xfrm>
            <a:off x="7336181" y="695522"/>
            <a:ext cx="286537" cy="524301"/>
          </a:xfrm>
          <a:prstGeom prst="rect">
            <a:avLst/>
          </a:prstGeom>
        </p:spPr>
      </p:pic>
      <p:pic>
        <p:nvPicPr>
          <p:cNvPr id="4100" name="Picture 4" descr="Grazer Uhrturm – Wikipedia">
            <a:extLst>
              <a:ext uri="{FF2B5EF4-FFF2-40B4-BE49-F238E27FC236}">
                <a16:creationId xmlns:a16="http://schemas.microsoft.com/office/drawing/2014/main" id="{F9AE4087-4F85-40B6-A2AA-BC88FA974B2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07425" y="140950"/>
            <a:ext cx="1539467" cy="2313407"/>
          </a:xfrm>
          <a:prstGeom prst="rect">
            <a:avLst/>
          </a:prstGeom>
          <a:noFill/>
          <a:extLst>
            <a:ext uri="{909E8E84-426E-40DD-AFC4-6F175D3DCCD1}">
              <a14:hiddenFill xmlns:a14="http://schemas.microsoft.com/office/drawing/2010/main">
                <a:solidFill>
                  <a:srgbClr val="FFFFFF"/>
                </a:solidFill>
              </a14:hiddenFill>
            </a:ext>
          </a:extLst>
        </p:spPr>
      </p:pic>
      <p:pic>
        <p:nvPicPr>
          <p:cNvPr id="15" name="Grafik 14">
            <a:extLst>
              <a:ext uri="{FF2B5EF4-FFF2-40B4-BE49-F238E27FC236}">
                <a16:creationId xmlns:a16="http://schemas.microsoft.com/office/drawing/2014/main" id="{0D4AE9C0-0F64-4BDB-924F-6A4C439E6ADC}"/>
              </a:ext>
            </a:extLst>
          </p:cNvPr>
          <p:cNvPicPr>
            <a:picLocks noChangeAspect="1"/>
          </p:cNvPicPr>
          <p:nvPr/>
        </p:nvPicPr>
        <p:blipFill>
          <a:blip r:embed="rId7"/>
          <a:stretch>
            <a:fillRect/>
          </a:stretch>
        </p:blipFill>
        <p:spPr>
          <a:xfrm rot="5400000">
            <a:off x="5286127" y="945166"/>
            <a:ext cx="286537" cy="524301"/>
          </a:xfrm>
          <a:prstGeom prst="rect">
            <a:avLst/>
          </a:prstGeom>
        </p:spPr>
      </p:pic>
      <p:pic>
        <p:nvPicPr>
          <p:cNvPr id="16" name="Grafik 15">
            <a:extLst>
              <a:ext uri="{FF2B5EF4-FFF2-40B4-BE49-F238E27FC236}">
                <a16:creationId xmlns:a16="http://schemas.microsoft.com/office/drawing/2014/main" id="{69C203EC-4C3D-4F5C-872A-F6A29DFABDC4}"/>
              </a:ext>
            </a:extLst>
          </p:cNvPr>
          <p:cNvPicPr>
            <a:picLocks noChangeAspect="1"/>
          </p:cNvPicPr>
          <p:nvPr/>
        </p:nvPicPr>
        <p:blipFill>
          <a:blip r:embed="rId7"/>
          <a:stretch>
            <a:fillRect/>
          </a:stretch>
        </p:blipFill>
        <p:spPr>
          <a:xfrm rot="17048966">
            <a:off x="6717173" y="1148171"/>
            <a:ext cx="286537" cy="524301"/>
          </a:xfrm>
          <a:prstGeom prst="rect">
            <a:avLst/>
          </a:prstGeom>
        </p:spPr>
      </p:pic>
      <p:pic>
        <p:nvPicPr>
          <p:cNvPr id="1026" name="Picture 2" descr="Der Trampolinpark Känguroom in Bad Harzburg - Spiel und Sport im Harz">
            <a:extLst>
              <a:ext uri="{FF2B5EF4-FFF2-40B4-BE49-F238E27FC236}">
                <a16:creationId xmlns:a16="http://schemas.microsoft.com/office/drawing/2014/main" id="{73A567B6-B05C-401F-A142-D29777A70C34}"/>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570085" y="1281753"/>
            <a:ext cx="2405961" cy="1687764"/>
          </a:xfrm>
          <a:prstGeom prst="rect">
            <a:avLst/>
          </a:prstGeom>
          <a:noFill/>
          <a:extLst>
            <a:ext uri="{909E8E84-426E-40DD-AFC4-6F175D3DCCD1}">
              <a14:hiddenFill xmlns:a14="http://schemas.microsoft.com/office/drawing/2010/main">
                <a:solidFill>
                  <a:srgbClr val="FFFFFF"/>
                </a:solidFill>
              </a14:hiddenFill>
            </a:ext>
          </a:extLst>
        </p:spPr>
      </p:pic>
      <p:pic>
        <p:nvPicPr>
          <p:cNvPr id="21" name="Grafik 20">
            <a:extLst>
              <a:ext uri="{FF2B5EF4-FFF2-40B4-BE49-F238E27FC236}">
                <a16:creationId xmlns:a16="http://schemas.microsoft.com/office/drawing/2014/main" id="{F9D225DC-F475-43E8-9B15-8F820126F7DC}"/>
              </a:ext>
            </a:extLst>
          </p:cNvPr>
          <p:cNvPicPr>
            <a:picLocks noChangeAspect="1"/>
          </p:cNvPicPr>
          <p:nvPr/>
        </p:nvPicPr>
        <p:blipFill>
          <a:blip r:embed="rId10"/>
          <a:stretch>
            <a:fillRect/>
          </a:stretch>
        </p:blipFill>
        <p:spPr>
          <a:xfrm rot="16398182">
            <a:off x="9677900" y="756113"/>
            <a:ext cx="502380" cy="256054"/>
          </a:xfrm>
          <a:prstGeom prst="rect">
            <a:avLst/>
          </a:prstGeom>
        </p:spPr>
      </p:pic>
      <p:pic>
        <p:nvPicPr>
          <p:cNvPr id="22" name="Grafik 21">
            <a:extLst>
              <a:ext uri="{FF2B5EF4-FFF2-40B4-BE49-F238E27FC236}">
                <a16:creationId xmlns:a16="http://schemas.microsoft.com/office/drawing/2014/main" id="{892E7FC4-E7A4-4A81-B189-5EF0B9E4264E}"/>
              </a:ext>
            </a:extLst>
          </p:cNvPr>
          <p:cNvPicPr>
            <a:picLocks noChangeAspect="1"/>
          </p:cNvPicPr>
          <p:nvPr/>
        </p:nvPicPr>
        <p:blipFill>
          <a:blip r:embed="rId10"/>
          <a:stretch>
            <a:fillRect/>
          </a:stretch>
        </p:blipFill>
        <p:spPr>
          <a:xfrm rot="10378504">
            <a:off x="10636859" y="2850061"/>
            <a:ext cx="502380" cy="256054"/>
          </a:xfrm>
          <a:prstGeom prst="rect">
            <a:avLst/>
          </a:prstGeom>
        </p:spPr>
      </p:pic>
      <p:pic>
        <p:nvPicPr>
          <p:cNvPr id="23" name="Grafik 22">
            <a:extLst>
              <a:ext uri="{FF2B5EF4-FFF2-40B4-BE49-F238E27FC236}">
                <a16:creationId xmlns:a16="http://schemas.microsoft.com/office/drawing/2014/main" id="{01E06511-A3EA-46C3-BB1F-2544AD1A870F}"/>
              </a:ext>
            </a:extLst>
          </p:cNvPr>
          <p:cNvPicPr>
            <a:picLocks noChangeAspect="1"/>
          </p:cNvPicPr>
          <p:nvPr/>
        </p:nvPicPr>
        <p:blipFill>
          <a:blip r:embed="rId10"/>
          <a:stretch>
            <a:fillRect/>
          </a:stretch>
        </p:blipFill>
        <p:spPr>
          <a:xfrm>
            <a:off x="10527550" y="1116848"/>
            <a:ext cx="502380" cy="256054"/>
          </a:xfrm>
          <a:prstGeom prst="rect">
            <a:avLst/>
          </a:prstGeom>
        </p:spPr>
      </p:pic>
    </p:spTree>
    <p:extLst>
      <p:ext uri="{BB962C8B-B14F-4D97-AF65-F5344CB8AC3E}">
        <p14:creationId xmlns:p14="http://schemas.microsoft.com/office/powerpoint/2010/main" val="17664231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Grafik 23">
            <a:extLst>
              <a:ext uri="{FF2B5EF4-FFF2-40B4-BE49-F238E27FC236}">
                <a16:creationId xmlns:a16="http://schemas.microsoft.com/office/drawing/2014/main" id="{47CACB9B-4238-40A7-B2D8-6DD320B92E8A}"/>
              </a:ext>
            </a:extLst>
          </p:cNvPr>
          <p:cNvPicPr>
            <a:picLocks noChangeAspect="1"/>
          </p:cNvPicPr>
          <p:nvPr/>
        </p:nvPicPr>
        <p:blipFill rotWithShape="1">
          <a:blip r:embed="rId2">
            <a:extLst>
              <a:ext uri="{28A0092B-C50C-407E-A947-70E740481C1C}">
                <a14:useLocalDpi xmlns:a14="http://schemas.microsoft.com/office/drawing/2010/main" val="0"/>
              </a:ext>
            </a:extLst>
          </a:blip>
          <a:srcRect t="9245" r="4861" b="19400"/>
          <a:stretch/>
        </p:blipFill>
        <p:spPr>
          <a:xfrm>
            <a:off x="8094663" y="2712403"/>
            <a:ext cx="3486122" cy="2614591"/>
          </a:xfrm>
          <a:prstGeom prst="rect">
            <a:avLst/>
          </a:prstGeom>
        </p:spPr>
      </p:pic>
      <p:pic>
        <p:nvPicPr>
          <p:cNvPr id="30" name="Grafik 29">
            <a:extLst>
              <a:ext uri="{FF2B5EF4-FFF2-40B4-BE49-F238E27FC236}">
                <a16:creationId xmlns:a16="http://schemas.microsoft.com/office/drawing/2014/main" id="{00BC112C-480D-4D69-80E2-58C7FFB2CD64}"/>
              </a:ext>
            </a:extLst>
          </p:cNvPr>
          <p:cNvPicPr>
            <a:picLocks noChangeAspect="1"/>
          </p:cNvPicPr>
          <p:nvPr/>
        </p:nvPicPr>
        <p:blipFill rotWithShape="1">
          <a:blip r:embed="rId3">
            <a:extLst>
              <a:ext uri="{28A0092B-C50C-407E-A947-70E740481C1C}">
                <a14:useLocalDpi xmlns:a14="http://schemas.microsoft.com/office/drawing/2010/main" val="0"/>
              </a:ext>
            </a:extLst>
          </a:blip>
          <a:srcRect t="11144" b="21574"/>
          <a:stretch/>
        </p:blipFill>
        <p:spPr>
          <a:xfrm>
            <a:off x="8701842" y="95344"/>
            <a:ext cx="3316935" cy="2231684"/>
          </a:xfrm>
          <a:prstGeom prst="rect">
            <a:avLst/>
          </a:prstGeom>
        </p:spPr>
      </p:pic>
      <p:pic>
        <p:nvPicPr>
          <p:cNvPr id="2050" name="Picture 2" descr="Ripped Torn Paper From Notebook, Torn Paper Vector, Notebook Page, Torn  Paper PNG and Vector with Transparent Background for Free Download">
            <a:extLst>
              <a:ext uri="{FF2B5EF4-FFF2-40B4-BE49-F238E27FC236}">
                <a16:creationId xmlns:a16="http://schemas.microsoft.com/office/drawing/2014/main" id="{6858FA0F-0F5F-4825-A814-88270DF0331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5941" t="30547" r="7800" b="30667"/>
          <a:stretch/>
        </p:blipFill>
        <p:spPr bwMode="auto">
          <a:xfrm>
            <a:off x="696286" y="85810"/>
            <a:ext cx="4253219" cy="1920031"/>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a:extLst>
              <a:ext uri="{FF2B5EF4-FFF2-40B4-BE49-F238E27FC236}">
                <a16:creationId xmlns:a16="http://schemas.microsoft.com/office/drawing/2014/main" id="{7E55BC8D-C345-4914-A980-A2376F5A629C}"/>
              </a:ext>
            </a:extLst>
          </p:cNvPr>
          <p:cNvSpPr>
            <a:spLocks noGrp="1"/>
          </p:cNvSpPr>
          <p:nvPr>
            <p:ph type="title"/>
          </p:nvPr>
        </p:nvSpPr>
        <p:spPr>
          <a:xfrm>
            <a:off x="1491843" y="519941"/>
            <a:ext cx="3726109" cy="1485900"/>
          </a:xfrm>
        </p:spPr>
        <p:txBody>
          <a:bodyPr>
            <a:normAutofit/>
          </a:bodyPr>
          <a:lstStyle/>
          <a:p>
            <a:r>
              <a:rPr lang="de-AT" sz="8000" dirty="0">
                <a:latin typeface="18thCentury" pitchFamily="2" charset="0"/>
              </a:rPr>
              <a:t>Dienstag</a:t>
            </a:r>
          </a:p>
        </p:txBody>
      </p:sp>
      <p:sp>
        <p:nvSpPr>
          <p:cNvPr id="3" name="Inhaltsplatzhalter 2">
            <a:extLst>
              <a:ext uri="{FF2B5EF4-FFF2-40B4-BE49-F238E27FC236}">
                <a16:creationId xmlns:a16="http://schemas.microsoft.com/office/drawing/2014/main" id="{23E56064-FE45-4366-94DC-CE4F63BB4FED}"/>
              </a:ext>
            </a:extLst>
          </p:cNvPr>
          <p:cNvSpPr>
            <a:spLocks noGrp="1"/>
          </p:cNvSpPr>
          <p:nvPr>
            <p:ph idx="1"/>
          </p:nvPr>
        </p:nvSpPr>
        <p:spPr>
          <a:xfrm>
            <a:off x="696288" y="2005840"/>
            <a:ext cx="7473492" cy="4766349"/>
          </a:xfrm>
        </p:spPr>
        <p:txBody>
          <a:bodyPr>
            <a:normAutofit fontScale="92500" lnSpcReduction="20000"/>
          </a:bodyPr>
          <a:lstStyle/>
          <a:p>
            <a:r>
              <a:rPr lang="de-AT" b="1" u="sng" dirty="0"/>
              <a:t>Vormittag:</a:t>
            </a:r>
          </a:p>
          <a:p>
            <a:pPr marL="0" indent="0">
              <a:buNone/>
            </a:pPr>
            <a:r>
              <a:rPr lang="de-AT" b="1" dirty="0"/>
              <a:t>-</a:t>
            </a:r>
            <a:r>
              <a:rPr lang="de-AT" sz="1800" dirty="0"/>
              <a:t>wir kamen um 12:00 in Graz an, die Zugfahrt dauerte 2 Stunden</a:t>
            </a:r>
          </a:p>
          <a:p>
            <a:pPr marL="0" indent="0">
              <a:buNone/>
            </a:pPr>
            <a:r>
              <a:rPr lang="de-AT" sz="1800" dirty="0"/>
              <a:t>-nach der Ankunft gingen wir zum Uhrturm</a:t>
            </a:r>
          </a:p>
          <a:p>
            <a:pPr marL="0" indent="0">
              <a:buNone/>
            </a:pPr>
            <a:r>
              <a:rPr lang="de-AT" sz="1800" dirty="0"/>
              <a:t>-Es gab eine Schnitzeljagd/ Freizeit, bei der wir Fragen über die Stadt beantworteten und Fotos von bekannten Sehenswürdigkeiten</a:t>
            </a:r>
            <a:r>
              <a:rPr lang="de-AT" dirty="0"/>
              <a:t> machen mussten</a:t>
            </a:r>
          </a:p>
          <a:p>
            <a:pPr marL="0" indent="0">
              <a:buNone/>
            </a:pPr>
            <a:r>
              <a:rPr lang="de-AT" dirty="0"/>
              <a:t>-wir haben McDonalds gegessen</a:t>
            </a:r>
          </a:p>
          <a:p>
            <a:r>
              <a:rPr lang="de-AT" b="1" u="sng" dirty="0"/>
              <a:t>Nachmittag</a:t>
            </a:r>
          </a:p>
          <a:p>
            <a:pPr marL="0" indent="0">
              <a:buNone/>
            </a:pPr>
            <a:r>
              <a:rPr lang="de-AT" b="1" u="sng" dirty="0"/>
              <a:t>-</a:t>
            </a:r>
            <a:r>
              <a:rPr lang="de-AT" sz="1800" dirty="0"/>
              <a:t>Danach gingen wir in die </a:t>
            </a:r>
            <a:r>
              <a:rPr lang="de-AT" sz="1800" dirty="0" err="1"/>
              <a:t>Juffa</a:t>
            </a:r>
            <a:r>
              <a:rPr lang="de-AT" sz="1800" dirty="0"/>
              <a:t>,</a:t>
            </a:r>
          </a:p>
          <a:p>
            <a:pPr marL="0" indent="0">
              <a:buNone/>
            </a:pPr>
            <a:r>
              <a:rPr lang="de-AT" sz="1800" dirty="0"/>
              <a:t>Ich war in eine Zimmer mit Caro &amp;</a:t>
            </a:r>
          </a:p>
          <a:p>
            <a:pPr marL="0" indent="0">
              <a:buNone/>
            </a:pPr>
            <a:r>
              <a:rPr lang="de-AT" sz="1800" dirty="0"/>
              <a:t>Doro</a:t>
            </a:r>
          </a:p>
          <a:p>
            <a:pPr marL="0" indent="0">
              <a:buNone/>
            </a:pPr>
            <a:r>
              <a:rPr lang="de-AT" b="1" u="sng" dirty="0"/>
              <a:t>-Später Nachmittag</a:t>
            </a:r>
            <a:r>
              <a:rPr lang="de-AT" dirty="0"/>
              <a:t> </a:t>
            </a:r>
          </a:p>
          <a:p>
            <a:pPr marL="0" indent="0">
              <a:buNone/>
            </a:pPr>
            <a:r>
              <a:rPr lang="de-AT" dirty="0"/>
              <a:t>-</a:t>
            </a:r>
            <a:r>
              <a:rPr lang="de-AT" sz="1800" dirty="0"/>
              <a:t>um 19:00 Uhr gingen wir ins Kino und schauten den Minecraft-Film   </a:t>
            </a:r>
          </a:p>
          <a:p>
            <a:pPr marL="0" indent="0">
              <a:buNone/>
            </a:pPr>
            <a:r>
              <a:rPr lang="de-AT" sz="1800" dirty="0"/>
              <a:t>-wir haben gezeichnet und geredet und sind um 23:00 </a:t>
            </a:r>
            <a:r>
              <a:rPr lang="de-AT" sz="1800" dirty="0" err="1"/>
              <a:t>eingeschlaffen</a:t>
            </a:r>
            <a:r>
              <a:rPr lang="de-AT" sz="1800" dirty="0"/>
              <a:t>                  </a:t>
            </a:r>
            <a:endParaRPr lang="de-AT" dirty="0"/>
          </a:p>
        </p:txBody>
      </p:sp>
      <p:sp>
        <p:nvSpPr>
          <p:cNvPr id="5" name="AutoShape 10" descr="Torn Note Paper PNGs for Free Download">
            <a:extLst>
              <a:ext uri="{FF2B5EF4-FFF2-40B4-BE49-F238E27FC236}">
                <a16:creationId xmlns:a16="http://schemas.microsoft.com/office/drawing/2014/main" id="{082CB0BD-07C1-432E-AED8-B0ED255FB174}"/>
              </a:ext>
            </a:extLst>
          </p:cNvPr>
          <p:cNvSpPr>
            <a:spLocks noChangeAspect="1" noChangeArrowheads="1"/>
          </p:cNvSpPr>
          <p:nvPr/>
        </p:nvSpPr>
        <p:spPr bwMode="auto">
          <a:xfrm>
            <a:off x="819818" y="2947899"/>
            <a:ext cx="2809875" cy="16287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AT"/>
          </a:p>
        </p:txBody>
      </p:sp>
      <p:pic>
        <p:nvPicPr>
          <p:cNvPr id="9" name="Grafik 8">
            <a:extLst>
              <a:ext uri="{FF2B5EF4-FFF2-40B4-BE49-F238E27FC236}">
                <a16:creationId xmlns:a16="http://schemas.microsoft.com/office/drawing/2014/main" id="{B01AB570-BF56-443F-A935-E1BB578BC88A}"/>
              </a:ext>
            </a:extLst>
          </p:cNvPr>
          <p:cNvPicPr>
            <a:picLocks noChangeAspect="1"/>
          </p:cNvPicPr>
          <p:nvPr/>
        </p:nvPicPr>
        <p:blipFill rotWithShape="1">
          <a:blip r:embed="rId5"/>
          <a:srcRect t="8689" r="-1480"/>
          <a:stretch/>
        </p:blipFill>
        <p:spPr>
          <a:xfrm rot="8324669">
            <a:off x="9108767" y="5216988"/>
            <a:ext cx="4318329" cy="1979817"/>
          </a:xfrm>
          <a:prstGeom prst="rect">
            <a:avLst/>
          </a:prstGeom>
        </p:spPr>
      </p:pic>
      <p:pic>
        <p:nvPicPr>
          <p:cNvPr id="10" name="Grafik 9">
            <a:extLst>
              <a:ext uri="{FF2B5EF4-FFF2-40B4-BE49-F238E27FC236}">
                <a16:creationId xmlns:a16="http://schemas.microsoft.com/office/drawing/2014/main" id="{96826DF0-AEB7-486B-85A4-6F8813A10CB4}"/>
              </a:ext>
            </a:extLst>
          </p:cNvPr>
          <p:cNvPicPr>
            <a:picLocks noChangeAspect="1"/>
          </p:cNvPicPr>
          <p:nvPr/>
        </p:nvPicPr>
        <p:blipFill>
          <a:blip r:embed="rId6"/>
          <a:stretch>
            <a:fillRect/>
          </a:stretch>
        </p:blipFill>
        <p:spPr>
          <a:xfrm rot="17463790">
            <a:off x="10594709" y="-2638161"/>
            <a:ext cx="3194581" cy="4639458"/>
          </a:xfrm>
          <a:prstGeom prst="rect">
            <a:avLst/>
          </a:prstGeom>
        </p:spPr>
      </p:pic>
      <p:sp>
        <p:nvSpPr>
          <p:cNvPr id="7" name="AutoShape 2" descr="Media">
            <a:extLst>
              <a:ext uri="{FF2B5EF4-FFF2-40B4-BE49-F238E27FC236}">
                <a16:creationId xmlns:a16="http://schemas.microsoft.com/office/drawing/2014/main" id="{F1559AEA-D0C8-43A8-AAEE-B06C0FEE0E18}"/>
              </a:ext>
            </a:extLst>
          </p:cNvPr>
          <p:cNvSpPr>
            <a:spLocks noChangeAspect="1" noChangeArrowheads="1"/>
          </p:cNvSpPr>
          <p:nvPr/>
        </p:nvSpPr>
        <p:spPr bwMode="auto">
          <a:xfrm>
            <a:off x="5943600" y="3276600"/>
            <a:ext cx="2038884" cy="2038884"/>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AT"/>
          </a:p>
        </p:txBody>
      </p:sp>
      <p:sp>
        <p:nvSpPr>
          <p:cNvPr id="8" name="AutoShape 4" descr="Media">
            <a:extLst>
              <a:ext uri="{FF2B5EF4-FFF2-40B4-BE49-F238E27FC236}">
                <a16:creationId xmlns:a16="http://schemas.microsoft.com/office/drawing/2014/main" id="{1E60EEE0-F6FC-4015-8C0D-CB3CF7A51AF5}"/>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AT"/>
          </a:p>
        </p:txBody>
      </p:sp>
      <p:pic>
        <p:nvPicPr>
          <p:cNvPr id="26" name="Grafik 25">
            <a:extLst>
              <a:ext uri="{FF2B5EF4-FFF2-40B4-BE49-F238E27FC236}">
                <a16:creationId xmlns:a16="http://schemas.microsoft.com/office/drawing/2014/main" id="{426CEBB9-7DB4-4E61-AC1F-99443A3C090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225207" y="74772"/>
            <a:ext cx="3030439" cy="2272829"/>
          </a:xfrm>
          <a:prstGeom prst="rect">
            <a:avLst/>
          </a:prstGeom>
        </p:spPr>
      </p:pic>
      <p:pic>
        <p:nvPicPr>
          <p:cNvPr id="45" name="Grafik 44">
            <a:extLst>
              <a:ext uri="{FF2B5EF4-FFF2-40B4-BE49-F238E27FC236}">
                <a16:creationId xmlns:a16="http://schemas.microsoft.com/office/drawing/2014/main" id="{7DED1FE1-B271-44BB-8ADF-6554160AA00B}"/>
              </a:ext>
            </a:extLst>
          </p:cNvPr>
          <p:cNvPicPr>
            <a:picLocks noChangeAspect="1"/>
          </p:cNvPicPr>
          <p:nvPr/>
        </p:nvPicPr>
        <p:blipFill>
          <a:blip r:embed="rId8"/>
          <a:stretch>
            <a:fillRect/>
          </a:stretch>
        </p:blipFill>
        <p:spPr>
          <a:xfrm rot="10378504">
            <a:off x="9633559" y="2623478"/>
            <a:ext cx="502380" cy="256054"/>
          </a:xfrm>
          <a:prstGeom prst="rect">
            <a:avLst/>
          </a:prstGeom>
        </p:spPr>
      </p:pic>
      <p:pic>
        <p:nvPicPr>
          <p:cNvPr id="46" name="Grafik 45">
            <a:extLst>
              <a:ext uri="{FF2B5EF4-FFF2-40B4-BE49-F238E27FC236}">
                <a16:creationId xmlns:a16="http://schemas.microsoft.com/office/drawing/2014/main" id="{36AB3D35-D0E2-46F5-8025-873DBBB2BEB1}"/>
              </a:ext>
            </a:extLst>
          </p:cNvPr>
          <p:cNvPicPr>
            <a:picLocks noChangeAspect="1"/>
          </p:cNvPicPr>
          <p:nvPr/>
        </p:nvPicPr>
        <p:blipFill>
          <a:blip r:embed="rId8"/>
          <a:stretch>
            <a:fillRect/>
          </a:stretch>
        </p:blipFill>
        <p:spPr>
          <a:xfrm rot="10378504">
            <a:off x="9535038" y="5238500"/>
            <a:ext cx="502380" cy="256054"/>
          </a:xfrm>
          <a:prstGeom prst="rect">
            <a:avLst/>
          </a:prstGeom>
        </p:spPr>
      </p:pic>
      <p:pic>
        <p:nvPicPr>
          <p:cNvPr id="47" name="Grafik 46">
            <a:extLst>
              <a:ext uri="{FF2B5EF4-FFF2-40B4-BE49-F238E27FC236}">
                <a16:creationId xmlns:a16="http://schemas.microsoft.com/office/drawing/2014/main" id="{F8D3765C-6AA4-4770-9CAC-1252C83553A4}"/>
              </a:ext>
            </a:extLst>
          </p:cNvPr>
          <p:cNvPicPr>
            <a:picLocks noChangeAspect="1"/>
          </p:cNvPicPr>
          <p:nvPr/>
        </p:nvPicPr>
        <p:blipFill>
          <a:blip r:embed="rId8"/>
          <a:stretch>
            <a:fillRect/>
          </a:stretch>
        </p:blipFill>
        <p:spPr>
          <a:xfrm rot="16200000">
            <a:off x="4966762" y="1083159"/>
            <a:ext cx="502380" cy="256054"/>
          </a:xfrm>
          <a:prstGeom prst="rect">
            <a:avLst/>
          </a:prstGeom>
        </p:spPr>
      </p:pic>
      <p:pic>
        <p:nvPicPr>
          <p:cNvPr id="48" name="Grafik 47">
            <a:extLst>
              <a:ext uri="{FF2B5EF4-FFF2-40B4-BE49-F238E27FC236}">
                <a16:creationId xmlns:a16="http://schemas.microsoft.com/office/drawing/2014/main" id="{7C0E39EE-3E0A-4337-BA4D-3906C1207208}"/>
              </a:ext>
            </a:extLst>
          </p:cNvPr>
          <p:cNvPicPr>
            <a:picLocks noChangeAspect="1"/>
          </p:cNvPicPr>
          <p:nvPr/>
        </p:nvPicPr>
        <p:blipFill>
          <a:blip r:embed="rId8"/>
          <a:stretch>
            <a:fillRect/>
          </a:stretch>
        </p:blipFill>
        <p:spPr>
          <a:xfrm rot="5400000">
            <a:off x="7971500" y="1123603"/>
            <a:ext cx="502380" cy="256054"/>
          </a:xfrm>
          <a:prstGeom prst="rect">
            <a:avLst/>
          </a:prstGeom>
        </p:spPr>
      </p:pic>
      <p:pic>
        <p:nvPicPr>
          <p:cNvPr id="49" name="Grafik 48">
            <a:extLst>
              <a:ext uri="{FF2B5EF4-FFF2-40B4-BE49-F238E27FC236}">
                <a16:creationId xmlns:a16="http://schemas.microsoft.com/office/drawing/2014/main" id="{7881A0A2-4286-4785-8E3A-F83591D14EAE}"/>
              </a:ext>
            </a:extLst>
          </p:cNvPr>
          <p:cNvPicPr>
            <a:picLocks noChangeAspect="1"/>
          </p:cNvPicPr>
          <p:nvPr/>
        </p:nvPicPr>
        <p:blipFill>
          <a:blip r:embed="rId8"/>
          <a:stretch>
            <a:fillRect/>
          </a:stretch>
        </p:blipFill>
        <p:spPr>
          <a:xfrm rot="6110314">
            <a:off x="8426398" y="1104082"/>
            <a:ext cx="502380" cy="256054"/>
          </a:xfrm>
          <a:prstGeom prst="rect">
            <a:avLst/>
          </a:prstGeom>
        </p:spPr>
      </p:pic>
      <p:pic>
        <p:nvPicPr>
          <p:cNvPr id="50" name="Grafik 49">
            <a:extLst>
              <a:ext uri="{FF2B5EF4-FFF2-40B4-BE49-F238E27FC236}">
                <a16:creationId xmlns:a16="http://schemas.microsoft.com/office/drawing/2014/main" id="{0A4238C1-B9D9-41FA-8CE9-13F77769C1E5}"/>
              </a:ext>
            </a:extLst>
          </p:cNvPr>
          <p:cNvPicPr>
            <a:picLocks noChangeAspect="1"/>
          </p:cNvPicPr>
          <p:nvPr/>
        </p:nvPicPr>
        <p:blipFill>
          <a:blip r:embed="rId8"/>
          <a:stretch>
            <a:fillRect/>
          </a:stretch>
        </p:blipFill>
        <p:spPr>
          <a:xfrm rot="15826701">
            <a:off x="11814182" y="1085170"/>
            <a:ext cx="502380" cy="256054"/>
          </a:xfrm>
          <a:prstGeom prst="rect">
            <a:avLst/>
          </a:prstGeom>
        </p:spPr>
      </p:pic>
      <p:pic>
        <p:nvPicPr>
          <p:cNvPr id="3080" name="Picture 8" descr="JUFA HOTEL GRAZ-SÜD - Bewertungen, Fotos &amp; Preisvergleich - Tripadvisor">
            <a:extLst>
              <a:ext uri="{FF2B5EF4-FFF2-40B4-BE49-F238E27FC236}">
                <a16:creationId xmlns:a16="http://schemas.microsoft.com/office/drawing/2014/main" id="{D0F19A80-FB43-4C93-A573-56FFC65DC1C3}"/>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06407" y="4096400"/>
            <a:ext cx="2573665" cy="1427914"/>
          </a:xfrm>
          <a:prstGeom prst="rect">
            <a:avLst/>
          </a:prstGeom>
          <a:noFill/>
          <a:extLst>
            <a:ext uri="{909E8E84-426E-40DD-AFC4-6F175D3DCCD1}">
              <a14:hiddenFill xmlns:a14="http://schemas.microsoft.com/office/drawing/2010/main">
                <a:solidFill>
                  <a:srgbClr val="FFFFFF"/>
                </a:solidFill>
              </a14:hiddenFill>
            </a:ext>
          </a:extLst>
        </p:spPr>
      </p:pic>
      <p:pic>
        <p:nvPicPr>
          <p:cNvPr id="53" name="Grafik 52">
            <a:extLst>
              <a:ext uri="{FF2B5EF4-FFF2-40B4-BE49-F238E27FC236}">
                <a16:creationId xmlns:a16="http://schemas.microsoft.com/office/drawing/2014/main" id="{4EA6F963-527B-49DA-A6CE-3008A79D2F32}"/>
              </a:ext>
            </a:extLst>
          </p:cNvPr>
          <p:cNvPicPr>
            <a:picLocks noChangeAspect="1"/>
          </p:cNvPicPr>
          <p:nvPr/>
        </p:nvPicPr>
        <p:blipFill>
          <a:blip r:embed="rId8"/>
          <a:stretch>
            <a:fillRect/>
          </a:stretch>
        </p:blipFill>
        <p:spPr>
          <a:xfrm rot="15643970">
            <a:off x="6906357" y="4695956"/>
            <a:ext cx="502380" cy="256054"/>
          </a:xfrm>
          <a:prstGeom prst="rect">
            <a:avLst/>
          </a:prstGeom>
        </p:spPr>
      </p:pic>
      <p:pic>
        <p:nvPicPr>
          <p:cNvPr id="54" name="Grafik 53">
            <a:extLst>
              <a:ext uri="{FF2B5EF4-FFF2-40B4-BE49-F238E27FC236}">
                <a16:creationId xmlns:a16="http://schemas.microsoft.com/office/drawing/2014/main" id="{FD149065-953A-4C16-A3EC-55FB0CF51303}"/>
              </a:ext>
            </a:extLst>
          </p:cNvPr>
          <p:cNvPicPr>
            <a:picLocks noChangeAspect="1"/>
          </p:cNvPicPr>
          <p:nvPr/>
        </p:nvPicPr>
        <p:blipFill>
          <a:blip r:embed="rId8"/>
          <a:stretch>
            <a:fillRect/>
          </a:stretch>
        </p:blipFill>
        <p:spPr>
          <a:xfrm rot="5245712">
            <a:off x="4181844" y="4656783"/>
            <a:ext cx="502380" cy="256054"/>
          </a:xfrm>
          <a:prstGeom prst="rect">
            <a:avLst/>
          </a:prstGeom>
        </p:spPr>
      </p:pic>
    </p:spTree>
    <p:extLst>
      <p:ext uri="{BB962C8B-B14F-4D97-AF65-F5344CB8AC3E}">
        <p14:creationId xmlns:p14="http://schemas.microsoft.com/office/powerpoint/2010/main" val="18415786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Ripped Torn Paper From Notebook, Torn Paper Vector, Notebook Page, Torn  Paper PNG and Vector with Transparent Background for Free Download">
            <a:extLst>
              <a:ext uri="{FF2B5EF4-FFF2-40B4-BE49-F238E27FC236}">
                <a16:creationId xmlns:a16="http://schemas.microsoft.com/office/drawing/2014/main" id="{6858FA0F-0F5F-4825-A814-88270DF0331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941" t="30547" r="7800" b="30667"/>
          <a:stretch/>
        </p:blipFill>
        <p:spPr bwMode="auto">
          <a:xfrm>
            <a:off x="696286" y="85810"/>
            <a:ext cx="4253219" cy="1920031"/>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a:extLst>
              <a:ext uri="{FF2B5EF4-FFF2-40B4-BE49-F238E27FC236}">
                <a16:creationId xmlns:a16="http://schemas.microsoft.com/office/drawing/2014/main" id="{7E55BC8D-C345-4914-A980-A2376F5A629C}"/>
              </a:ext>
            </a:extLst>
          </p:cNvPr>
          <p:cNvSpPr>
            <a:spLocks noGrp="1"/>
          </p:cNvSpPr>
          <p:nvPr>
            <p:ph type="title"/>
          </p:nvPr>
        </p:nvSpPr>
        <p:spPr>
          <a:xfrm>
            <a:off x="1491843" y="519941"/>
            <a:ext cx="3726109" cy="1485900"/>
          </a:xfrm>
        </p:spPr>
        <p:txBody>
          <a:bodyPr>
            <a:normAutofit/>
          </a:bodyPr>
          <a:lstStyle/>
          <a:p>
            <a:r>
              <a:rPr lang="de-AT" sz="8000" dirty="0">
                <a:latin typeface="18thCentury" pitchFamily="2" charset="0"/>
              </a:rPr>
              <a:t>Mittwoch</a:t>
            </a:r>
          </a:p>
        </p:txBody>
      </p:sp>
      <p:sp>
        <p:nvSpPr>
          <p:cNvPr id="3" name="Inhaltsplatzhalter 2">
            <a:extLst>
              <a:ext uri="{FF2B5EF4-FFF2-40B4-BE49-F238E27FC236}">
                <a16:creationId xmlns:a16="http://schemas.microsoft.com/office/drawing/2014/main" id="{23E56064-FE45-4366-94DC-CE4F63BB4FED}"/>
              </a:ext>
            </a:extLst>
          </p:cNvPr>
          <p:cNvSpPr>
            <a:spLocks noGrp="1"/>
          </p:cNvSpPr>
          <p:nvPr>
            <p:ph idx="1"/>
          </p:nvPr>
        </p:nvSpPr>
        <p:spPr>
          <a:xfrm>
            <a:off x="696288" y="2005840"/>
            <a:ext cx="7473492" cy="4766349"/>
          </a:xfrm>
        </p:spPr>
        <p:txBody>
          <a:bodyPr>
            <a:normAutofit/>
          </a:bodyPr>
          <a:lstStyle/>
          <a:p>
            <a:r>
              <a:rPr lang="de-AT" b="1" u="sng" dirty="0"/>
              <a:t>Vormittag:</a:t>
            </a:r>
          </a:p>
          <a:p>
            <a:pPr marL="0" indent="0">
              <a:buNone/>
            </a:pPr>
            <a:r>
              <a:rPr lang="de-AT" b="1" u="sng" dirty="0"/>
              <a:t>-</a:t>
            </a:r>
            <a:r>
              <a:rPr lang="de-AT" sz="1800" dirty="0"/>
              <a:t>wir sind um 9:00 Uhr aufgewacht und haben um 9:30 Uhr gefrühstückt</a:t>
            </a:r>
          </a:p>
          <a:p>
            <a:pPr marL="0" indent="0">
              <a:buNone/>
            </a:pPr>
            <a:r>
              <a:rPr lang="de-AT" sz="1800" dirty="0"/>
              <a:t>-wir packten unsere Sachen zusammen und verließen die </a:t>
            </a:r>
            <a:r>
              <a:rPr lang="de-AT" sz="1800" dirty="0" err="1"/>
              <a:t>Juffa</a:t>
            </a:r>
            <a:endParaRPr lang="de-AT" sz="1800" dirty="0"/>
          </a:p>
          <a:p>
            <a:r>
              <a:rPr lang="de-AT" b="1" u="sng" dirty="0"/>
              <a:t>Nachmittag</a:t>
            </a:r>
          </a:p>
          <a:p>
            <a:pPr marL="0" indent="0">
              <a:buNone/>
            </a:pPr>
            <a:r>
              <a:rPr lang="de-AT" b="1" u="sng" dirty="0"/>
              <a:t>--</a:t>
            </a:r>
            <a:r>
              <a:rPr lang="de-AT" sz="1800" dirty="0"/>
              <a:t>um 11 Uhr gingen wir ins Kunsthaus</a:t>
            </a:r>
          </a:p>
          <a:p>
            <a:pPr marL="0" indent="0">
              <a:buNone/>
            </a:pPr>
            <a:r>
              <a:rPr lang="de-AT" sz="1800" dirty="0"/>
              <a:t>-um 11:30 Uhr verließen wir das Kunsthaus und gingen frei in der Stadt spazieren, wo wir chinesisches Essen zum Mittagessen kauften</a:t>
            </a:r>
          </a:p>
          <a:p>
            <a:pPr marL="0" indent="0">
              <a:buNone/>
            </a:pPr>
            <a:r>
              <a:rPr lang="de-AT" sz="1800" dirty="0"/>
              <a:t>-um 13:00 Uhr trafen wir uns am Bahnhof und </a:t>
            </a:r>
            <a:r>
              <a:rPr lang="de-AT" sz="1800" dirty="0" err="1"/>
              <a:t>fahrten</a:t>
            </a:r>
            <a:r>
              <a:rPr lang="de-AT" sz="1800" dirty="0"/>
              <a:t> nach Hause</a:t>
            </a:r>
          </a:p>
          <a:p>
            <a:pPr marL="0" indent="0">
              <a:buNone/>
            </a:pPr>
            <a:endParaRPr lang="de-AT" dirty="0"/>
          </a:p>
        </p:txBody>
      </p:sp>
      <p:sp>
        <p:nvSpPr>
          <p:cNvPr id="5" name="AutoShape 10" descr="Torn Note Paper PNGs for Free Download">
            <a:extLst>
              <a:ext uri="{FF2B5EF4-FFF2-40B4-BE49-F238E27FC236}">
                <a16:creationId xmlns:a16="http://schemas.microsoft.com/office/drawing/2014/main" id="{082CB0BD-07C1-432E-AED8-B0ED255FB174}"/>
              </a:ext>
            </a:extLst>
          </p:cNvPr>
          <p:cNvSpPr>
            <a:spLocks noChangeAspect="1" noChangeArrowheads="1"/>
          </p:cNvSpPr>
          <p:nvPr/>
        </p:nvSpPr>
        <p:spPr bwMode="auto">
          <a:xfrm>
            <a:off x="819818" y="2947899"/>
            <a:ext cx="2809875" cy="16287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AT"/>
          </a:p>
        </p:txBody>
      </p:sp>
      <p:pic>
        <p:nvPicPr>
          <p:cNvPr id="9" name="Grafik 8">
            <a:extLst>
              <a:ext uri="{FF2B5EF4-FFF2-40B4-BE49-F238E27FC236}">
                <a16:creationId xmlns:a16="http://schemas.microsoft.com/office/drawing/2014/main" id="{B01AB570-BF56-443F-A935-E1BB578BC88A}"/>
              </a:ext>
            </a:extLst>
          </p:cNvPr>
          <p:cNvPicPr>
            <a:picLocks noChangeAspect="1"/>
          </p:cNvPicPr>
          <p:nvPr/>
        </p:nvPicPr>
        <p:blipFill rotWithShape="1">
          <a:blip r:embed="rId3"/>
          <a:srcRect t="8689" r="-1480"/>
          <a:stretch/>
        </p:blipFill>
        <p:spPr>
          <a:xfrm rot="8324669">
            <a:off x="9108767" y="5216988"/>
            <a:ext cx="4318329" cy="1979817"/>
          </a:xfrm>
          <a:prstGeom prst="rect">
            <a:avLst/>
          </a:prstGeom>
        </p:spPr>
      </p:pic>
      <p:pic>
        <p:nvPicPr>
          <p:cNvPr id="10" name="Grafik 9">
            <a:extLst>
              <a:ext uri="{FF2B5EF4-FFF2-40B4-BE49-F238E27FC236}">
                <a16:creationId xmlns:a16="http://schemas.microsoft.com/office/drawing/2014/main" id="{96826DF0-AEB7-486B-85A4-6F8813A10CB4}"/>
              </a:ext>
            </a:extLst>
          </p:cNvPr>
          <p:cNvPicPr>
            <a:picLocks noChangeAspect="1"/>
          </p:cNvPicPr>
          <p:nvPr/>
        </p:nvPicPr>
        <p:blipFill>
          <a:blip r:embed="rId4"/>
          <a:stretch>
            <a:fillRect/>
          </a:stretch>
        </p:blipFill>
        <p:spPr>
          <a:xfrm rot="17463790">
            <a:off x="10594709" y="-2638161"/>
            <a:ext cx="3194581" cy="4639458"/>
          </a:xfrm>
          <a:prstGeom prst="rect">
            <a:avLst/>
          </a:prstGeom>
        </p:spPr>
      </p:pic>
      <p:sp>
        <p:nvSpPr>
          <p:cNvPr id="7" name="AutoShape 2" descr="Media">
            <a:extLst>
              <a:ext uri="{FF2B5EF4-FFF2-40B4-BE49-F238E27FC236}">
                <a16:creationId xmlns:a16="http://schemas.microsoft.com/office/drawing/2014/main" id="{F1559AEA-D0C8-43A8-AAEE-B06C0FEE0E18}"/>
              </a:ext>
            </a:extLst>
          </p:cNvPr>
          <p:cNvSpPr>
            <a:spLocks noChangeAspect="1" noChangeArrowheads="1"/>
          </p:cNvSpPr>
          <p:nvPr/>
        </p:nvSpPr>
        <p:spPr bwMode="auto">
          <a:xfrm>
            <a:off x="5943600" y="3276600"/>
            <a:ext cx="2038884" cy="2038884"/>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AT"/>
          </a:p>
        </p:txBody>
      </p:sp>
      <p:sp>
        <p:nvSpPr>
          <p:cNvPr id="8" name="AutoShape 4" descr="Media">
            <a:extLst>
              <a:ext uri="{FF2B5EF4-FFF2-40B4-BE49-F238E27FC236}">
                <a16:creationId xmlns:a16="http://schemas.microsoft.com/office/drawing/2014/main" id="{1E60EEE0-F6FC-4015-8C0D-CB3CF7A51AF5}"/>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AT"/>
          </a:p>
        </p:txBody>
      </p:sp>
      <p:pic>
        <p:nvPicPr>
          <p:cNvPr id="6" name="Grafik 5">
            <a:extLst>
              <a:ext uri="{FF2B5EF4-FFF2-40B4-BE49-F238E27FC236}">
                <a16:creationId xmlns:a16="http://schemas.microsoft.com/office/drawing/2014/main" id="{B9C835F0-5A18-4DCE-8C7E-D61A107D6B7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804663" y="1186129"/>
            <a:ext cx="3184795" cy="3184795"/>
          </a:xfrm>
          <a:prstGeom prst="rect">
            <a:avLst/>
          </a:prstGeom>
        </p:spPr>
      </p:pic>
      <p:sp>
        <p:nvSpPr>
          <p:cNvPr id="11" name="Trapezoid 10">
            <a:extLst>
              <a:ext uri="{FF2B5EF4-FFF2-40B4-BE49-F238E27FC236}">
                <a16:creationId xmlns:a16="http://schemas.microsoft.com/office/drawing/2014/main" id="{7A38A9BF-C505-4037-870C-6DD3F8468A66}"/>
              </a:ext>
            </a:extLst>
          </p:cNvPr>
          <p:cNvSpPr/>
          <p:nvPr/>
        </p:nvSpPr>
        <p:spPr>
          <a:xfrm>
            <a:off x="9245006" y="1012320"/>
            <a:ext cx="2163326" cy="2692637"/>
          </a:xfrm>
          <a:prstGeom prst="trapezoid">
            <a:avLst/>
          </a:prstGeom>
          <a:solidFill>
            <a:srgbClr val="92D050">
              <a:alpha val="3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dirty="0"/>
          </a:p>
        </p:txBody>
      </p:sp>
      <p:sp>
        <p:nvSpPr>
          <p:cNvPr id="18" name="Flussdiagramm: Verbinder 17">
            <a:extLst>
              <a:ext uri="{FF2B5EF4-FFF2-40B4-BE49-F238E27FC236}">
                <a16:creationId xmlns:a16="http://schemas.microsoft.com/office/drawing/2014/main" id="{408EB6FE-7E4F-4449-B985-17BE89599B98}"/>
              </a:ext>
            </a:extLst>
          </p:cNvPr>
          <p:cNvSpPr/>
          <p:nvPr/>
        </p:nvSpPr>
        <p:spPr>
          <a:xfrm>
            <a:off x="9212366" y="756203"/>
            <a:ext cx="2305520" cy="345461"/>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dirty="0"/>
          </a:p>
        </p:txBody>
      </p:sp>
      <p:sp>
        <p:nvSpPr>
          <p:cNvPr id="21" name="Rechteck: abgerundete Ecken 20">
            <a:extLst>
              <a:ext uri="{FF2B5EF4-FFF2-40B4-BE49-F238E27FC236}">
                <a16:creationId xmlns:a16="http://schemas.microsoft.com/office/drawing/2014/main" id="{C677E608-CF77-469B-8390-0DBF0805BE37}"/>
              </a:ext>
            </a:extLst>
          </p:cNvPr>
          <p:cNvSpPr/>
          <p:nvPr/>
        </p:nvSpPr>
        <p:spPr>
          <a:xfrm>
            <a:off x="9799828" y="609100"/>
            <a:ext cx="1033215" cy="273103"/>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22" name="Ellipse 21">
            <a:extLst>
              <a:ext uri="{FF2B5EF4-FFF2-40B4-BE49-F238E27FC236}">
                <a16:creationId xmlns:a16="http://schemas.microsoft.com/office/drawing/2014/main" id="{CB41671F-CF20-4E98-916D-F1E8D44A471B}"/>
              </a:ext>
            </a:extLst>
          </p:cNvPr>
          <p:cNvSpPr/>
          <p:nvPr/>
        </p:nvSpPr>
        <p:spPr>
          <a:xfrm>
            <a:off x="9799827" y="475063"/>
            <a:ext cx="1033215" cy="326615"/>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cxnSp>
        <p:nvCxnSpPr>
          <p:cNvPr id="25" name="Gerader Verbinder 24">
            <a:extLst>
              <a:ext uri="{FF2B5EF4-FFF2-40B4-BE49-F238E27FC236}">
                <a16:creationId xmlns:a16="http://schemas.microsoft.com/office/drawing/2014/main" id="{9FE0609A-6419-47FB-98E2-DF3942CA696E}"/>
              </a:ext>
            </a:extLst>
          </p:cNvPr>
          <p:cNvCxnSpPr>
            <a:cxnSpLocks/>
          </p:cNvCxnSpPr>
          <p:nvPr/>
        </p:nvCxnSpPr>
        <p:spPr>
          <a:xfrm flipV="1">
            <a:off x="8861989" y="1162228"/>
            <a:ext cx="129969" cy="1196411"/>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Gerader Verbinder 28">
            <a:extLst>
              <a:ext uri="{FF2B5EF4-FFF2-40B4-BE49-F238E27FC236}">
                <a16:creationId xmlns:a16="http://schemas.microsoft.com/office/drawing/2014/main" id="{105995D2-BEF6-4ABD-ACB3-40ECF2841B6D}"/>
              </a:ext>
            </a:extLst>
          </p:cNvPr>
          <p:cNvCxnSpPr/>
          <p:nvPr/>
        </p:nvCxnSpPr>
        <p:spPr>
          <a:xfrm>
            <a:off x="9861847" y="1262891"/>
            <a:ext cx="290557" cy="97219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48" name="Gerader Verbinder 2047">
            <a:extLst>
              <a:ext uri="{FF2B5EF4-FFF2-40B4-BE49-F238E27FC236}">
                <a16:creationId xmlns:a16="http://schemas.microsoft.com/office/drawing/2014/main" id="{4169B0BE-5493-4F26-AB76-867FB5ED3B4F}"/>
              </a:ext>
            </a:extLst>
          </p:cNvPr>
          <p:cNvCxnSpPr>
            <a:cxnSpLocks/>
          </p:cNvCxnSpPr>
          <p:nvPr/>
        </p:nvCxnSpPr>
        <p:spPr>
          <a:xfrm flipH="1">
            <a:off x="9387174" y="1262891"/>
            <a:ext cx="66028" cy="972190"/>
          </a:xfrm>
          <a:prstGeom prst="line">
            <a:avLst/>
          </a:prstGeom>
        </p:spPr>
        <p:style>
          <a:lnRef idx="1">
            <a:schemeClr val="accent1"/>
          </a:lnRef>
          <a:fillRef idx="0">
            <a:schemeClr val="accent1"/>
          </a:fillRef>
          <a:effectRef idx="0">
            <a:schemeClr val="accent1"/>
          </a:effectRef>
          <a:fontRef idx="minor">
            <a:schemeClr val="tx1"/>
          </a:fontRef>
        </p:style>
      </p:cxnSp>
      <p:pic>
        <p:nvPicPr>
          <p:cNvPr id="52" name="Grafik 51">
            <a:extLst>
              <a:ext uri="{FF2B5EF4-FFF2-40B4-BE49-F238E27FC236}">
                <a16:creationId xmlns:a16="http://schemas.microsoft.com/office/drawing/2014/main" id="{D0F5B8EC-0639-41D1-8527-814F53416E64}"/>
              </a:ext>
            </a:extLst>
          </p:cNvPr>
          <p:cNvPicPr>
            <a:picLocks noChangeAspect="1"/>
          </p:cNvPicPr>
          <p:nvPr/>
        </p:nvPicPr>
        <p:blipFill>
          <a:blip r:embed="rId6"/>
          <a:stretch>
            <a:fillRect/>
          </a:stretch>
        </p:blipFill>
        <p:spPr>
          <a:xfrm rot="16200000">
            <a:off x="8513427" y="2650499"/>
            <a:ext cx="502380" cy="256054"/>
          </a:xfrm>
          <a:prstGeom prst="rect">
            <a:avLst/>
          </a:prstGeom>
        </p:spPr>
      </p:pic>
      <p:pic>
        <p:nvPicPr>
          <p:cNvPr id="55" name="Grafik 54">
            <a:extLst>
              <a:ext uri="{FF2B5EF4-FFF2-40B4-BE49-F238E27FC236}">
                <a16:creationId xmlns:a16="http://schemas.microsoft.com/office/drawing/2014/main" id="{4E6B35C4-7F59-43BB-9B79-3C78A1D9708D}"/>
              </a:ext>
            </a:extLst>
          </p:cNvPr>
          <p:cNvPicPr>
            <a:picLocks noChangeAspect="1"/>
          </p:cNvPicPr>
          <p:nvPr/>
        </p:nvPicPr>
        <p:blipFill>
          <a:blip r:embed="rId6"/>
          <a:stretch>
            <a:fillRect/>
          </a:stretch>
        </p:blipFill>
        <p:spPr>
          <a:xfrm rot="16200000">
            <a:off x="11787973" y="2691059"/>
            <a:ext cx="502380" cy="256054"/>
          </a:xfrm>
          <a:prstGeom prst="rect">
            <a:avLst/>
          </a:prstGeom>
        </p:spPr>
      </p:pic>
      <p:pic>
        <p:nvPicPr>
          <p:cNvPr id="2053" name="Grafik 2052">
            <a:extLst>
              <a:ext uri="{FF2B5EF4-FFF2-40B4-BE49-F238E27FC236}">
                <a16:creationId xmlns:a16="http://schemas.microsoft.com/office/drawing/2014/main" id="{7F30C0A6-2689-48A5-A0AF-0DECF392A7EC}"/>
              </a:ext>
            </a:extLst>
          </p:cNvPr>
          <p:cNvPicPr>
            <a:picLocks noChangeAspect="1"/>
          </p:cNvPicPr>
          <p:nvPr/>
        </p:nvPicPr>
        <p:blipFill rotWithShape="1">
          <a:blip r:embed="rId7">
            <a:extLst>
              <a:ext uri="{28A0092B-C50C-407E-A947-70E740481C1C}">
                <a14:useLocalDpi xmlns:a14="http://schemas.microsoft.com/office/drawing/2010/main" val="0"/>
              </a:ext>
            </a:extLst>
          </a:blip>
          <a:srcRect l="273" t="6180" r="-273" b="15239"/>
          <a:stretch/>
        </p:blipFill>
        <p:spPr>
          <a:xfrm>
            <a:off x="5573805" y="503834"/>
            <a:ext cx="2305519" cy="1811717"/>
          </a:xfrm>
          <a:prstGeom prst="rect">
            <a:avLst/>
          </a:prstGeom>
        </p:spPr>
      </p:pic>
      <p:pic>
        <p:nvPicPr>
          <p:cNvPr id="56" name="Grafik 55">
            <a:extLst>
              <a:ext uri="{FF2B5EF4-FFF2-40B4-BE49-F238E27FC236}">
                <a16:creationId xmlns:a16="http://schemas.microsoft.com/office/drawing/2014/main" id="{780E6966-D962-42F5-89E3-96286B06102A}"/>
              </a:ext>
            </a:extLst>
          </p:cNvPr>
          <p:cNvPicPr>
            <a:picLocks noChangeAspect="1"/>
          </p:cNvPicPr>
          <p:nvPr/>
        </p:nvPicPr>
        <p:blipFill>
          <a:blip r:embed="rId6"/>
          <a:stretch>
            <a:fillRect/>
          </a:stretch>
        </p:blipFill>
        <p:spPr>
          <a:xfrm rot="16200000">
            <a:off x="5257791" y="1285391"/>
            <a:ext cx="502380" cy="256054"/>
          </a:xfrm>
          <a:prstGeom prst="rect">
            <a:avLst/>
          </a:prstGeom>
        </p:spPr>
      </p:pic>
      <p:pic>
        <p:nvPicPr>
          <p:cNvPr id="57" name="Grafik 56">
            <a:extLst>
              <a:ext uri="{FF2B5EF4-FFF2-40B4-BE49-F238E27FC236}">
                <a16:creationId xmlns:a16="http://schemas.microsoft.com/office/drawing/2014/main" id="{3A7B46B0-0222-4D12-B53B-A03DBD53C497}"/>
              </a:ext>
            </a:extLst>
          </p:cNvPr>
          <p:cNvPicPr>
            <a:picLocks noChangeAspect="1"/>
          </p:cNvPicPr>
          <p:nvPr/>
        </p:nvPicPr>
        <p:blipFill>
          <a:blip r:embed="rId6"/>
          <a:stretch>
            <a:fillRect/>
          </a:stretch>
        </p:blipFill>
        <p:spPr>
          <a:xfrm rot="16200000">
            <a:off x="7645335" y="1397289"/>
            <a:ext cx="502380" cy="256054"/>
          </a:xfrm>
          <a:prstGeom prst="rect">
            <a:avLst/>
          </a:prstGeom>
        </p:spPr>
      </p:pic>
    </p:spTree>
    <p:extLst>
      <p:ext uri="{BB962C8B-B14F-4D97-AF65-F5344CB8AC3E}">
        <p14:creationId xmlns:p14="http://schemas.microsoft.com/office/powerpoint/2010/main" val="18519077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Ripped Torn Paper From Notebook, Torn Paper Vector, Notebook Page, Torn  Paper PNG and Vector with Transparent Background for Free Download">
            <a:extLst>
              <a:ext uri="{FF2B5EF4-FFF2-40B4-BE49-F238E27FC236}">
                <a16:creationId xmlns:a16="http://schemas.microsoft.com/office/drawing/2014/main" id="{6858FA0F-0F5F-4825-A814-88270DF0331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941" t="30547" r="7800" b="30667"/>
          <a:stretch/>
        </p:blipFill>
        <p:spPr bwMode="auto">
          <a:xfrm>
            <a:off x="696286" y="85810"/>
            <a:ext cx="4253219" cy="1920031"/>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a:extLst>
              <a:ext uri="{FF2B5EF4-FFF2-40B4-BE49-F238E27FC236}">
                <a16:creationId xmlns:a16="http://schemas.microsoft.com/office/drawing/2014/main" id="{7E55BC8D-C345-4914-A980-A2376F5A629C}"/>
              </a:ext>
            </a:extLst>
          </p:cNvPr>
          <p:cNvSpPr>
            <a:spLocks noGrp="1"/>
          </p:cNvSpPr>
          <p:nvPr>
            <p:ph type="title"/>
          </p:nvPr>
        </p:nvSpPr>
        <p:spPr>
          <a:xfrm>
            <a:off x="1223396" y="91932"/>
            <a:ext cx="3726109" cy="1485900"/>
          </a:xfrm>
        </p:spPr>
        <p:txBody>
          <a:bodyPr>
            <a:noAutofit/>
          </a:bodyPr>
          <a:lstStyle/>
          <a:p>
            <a:r>
              <a:rPr lang="de-AT" sz="6000" dirty="0" err="1">
                <a:latin typeface="18thCentury" pitchFamily="2" charset="0"/>
              </a:rPr>
              <a:t>Personlice</a:t>
            </a:r>
            <a:r>
              <a:rPr lang="de-AT" sz="6000" dirty="0">
                <a:latin typeface="18thCentury" pitchFamily="2" charset="0"/>
              </a:rPr>
              <a:t> </a:t>
            </a:r>
            <a:r>
              <a:rPr lang="de-AT" sz="6000" dirty="0" err="1">
                <a:latin typeface="18thCentury" pitchFamily="2" charset="0"/>
              </a:rPr>
              <a:t>meinung</a:t>
            </a:r>
            <a:endParaRPr lang="de-AT" sz="6000" dirty="0">
              <a:latin typeface="18thCentury" pitchFamily="2" charset="0"/>
            </a:endParaRPr>
          </a:p>
        </p:txBody>
      </p:sp>
      <p:sp>
        <p:nvSpPr>
          <p:cNvPr id="3" name="Inhaltsplatzhalter 2">
            <a:extLst>
              <a:ext uri="{FF2B5EF4-FFF2-40B4-BE49-F238E27FC236}">
                <a16:creationId xmlns:a16="http://schemas.microsoft.com/office/drawing/2014/main" id="{23E56064-FE45-4366-94DC-CE4F63BB4FED}"/>
              </a:ext>
            </a:extLst>
          </p:cNvPr>
          <p:cNvSpPr>
            <a:spLocks noGrp="1"/>
          </p:cNvSpPr>
          <p:nvPr>
            <p:ph idx="1"/>
          </p:nvPr>
        </p:nvSpPr>
        <p:spPr>
          <a:xfrm>
            <a:off x="696286" y="2089228"/>
            <a:ext cx="11139637" cy="4766349"/>
          </a:xfrm>
        </p:spPr>
        <p:txBody>
          <a:bodyPr>
            <a:normAutofit/>
          </a:bodyPr>
          <a:lstStyle/>
          <a:p>
            <a:pPr marL="0" indent="0">
              <a:buNone/>
            </a:pPr>
            <a:r>
              <a:rPr lang="de-AT" dirty="0"/>
              <a:t>-Ich fand die Reise sehr cool. </a:t>
            </a:r>
          </a:p>
          <a:p>
            <a:pPr marL="0" indent="0">
              <a:buNone/>
            </a:pPr>
            <a:r>
              <a:rPr lang="de-AT" dirty="0"/>
              <a:t>-Die Sehenswürdigkeiten waren sehr schön und es hat Spaß gemacht, einen Teil von Österreich zu sehen, den ich noch nie gesehen hatte. </a:t>
            </a:r>
          </a:p>
          <a:p>
            <a:pPr marL="0" indent="0">
              <a:buNone/>
            </a:pPr>
            <a:r>
              <a:rPr lang="de-AT" dirty="0"/>
              <a:t>-Ich wünschte, wir hätten mehr Zeit dort verbracht und mehr von der Stadt gesehen, aber ich verstehe, dass es teurer gewesen wäre. Ich wünschte auch, wir hätten unsere Taschen irgendwo abstellen können und sie nicht die ganze Zeit tragen müssen, aber auch hier verstehe ich, dass das keine Option war. </a:t>
            </a:r>
          </a:p>
          <a:p>
            <a:pPr marL="0" indent="0">
              <a:buNone/>
            </a:pPr>
            <a:r>
              <a:rPr lang="de-AT" dirty="0"/>
              <a:t>-Ich habe die Reise wirklich genossen und danke den Lehrern, die sie möglich gemacht haben.</a:t>
            </a:r>
          </a:p>
        </p:txBody>
      </p:sp>
      <p:sp>
        <p:nvSpPr>
          <p:cNvPr id="5" name="AutoShape 10" descr="Torn Note Paper PNGs for Free Download">
            <a:extLst>
              <a:ext uri="{FF2B5EF4-FFF2-40B4-BE49-F238E27FC236}">
                <a16:creationId xmlns:a16="http://schemas.microsoft.com/office/drawing/2014/main" id="{082CB0BD-07C1-432E-AED8-B0ED255FB174}"/>
              </a:ext>
            </a:extLst>
          </p:cNvPr>
          <p:cNvSpPr>
            <a:spLocks noChangeAspect="1" noChangeArrowheads="1"/>
          </p:cNvSpPr>
          <p:nvPr/>
        </p:nvSpPr>
        <p:spPr bwMode="auto">
          <a:xfrm>
            <a:off x="819818" y="2947899"/>
            <a:ext cx="2809875" cy="16287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AT"/>
          </a:p>
        </p:txBody>
      </p:sp>
      <p:pic>
        <p:nvPicPr>
          <p:cNvPr id="9" name="Grafik 8">
            <a:extLst>
              <a:ext uri="{FF2B5EF4-FFF2-40B4-BE49-F238E27FC236}">
                <a16:creationId xmlns:a16="http://schemas.microsoft.com/office/drawing/2014/main" id="{B01AB570-BF56-443F-A935-E1BB578BC88A}"/>
              </a:ext>
            </a:extLst>
          </p:cNvPr>
          <p:cNvPicPr>
            <a:picLocks noChangeAspect="1"/>
          </p:cNvPicPr>
          <p:nvPr/>
        </p:nvPicPr>
        <p:blipFill rotWithShape="1">
          <a:blip r:embed="rId3"/>
          <a:srcRect t="8689" r="-1480"/>
          <a:stretch/>
        </p:blipFill>
        <p:spPr>
          <a:xfrm rot="8324669">
            <a:off x="9108767" y="5216988"/>
            <a:ext cx="4318329" cy="1979817"/>
          </a:xfrm>
          <a:prstGeom prst="rect">
            <a:avLst/>
          </a:prstGeom>
        </p:spPr>
      </p:pic>
      <p:pic>
        <p:nvPicPr>
          <p:cNvPr id="10" name="Grafik 9">
            <a:extLst>
              <a:ext uri="{FF2B5EF4-FFF2-40B4-BE49-F238E27FC236}">
                <a16:creationId xmlns:a16="http://schemas.microsoft.com/office/drawing/2014/main" id="{96826DF0-AEB7-486B-85A4-6F8813A10CB4}"/>
              </a:ext>
            </a:extLst>
          </p:cNvPr>
          <p:cNvPicPr>
            <a:picLocks noChangeAspect="1"/>
          </p:cNvPicPr>
          <p:nvPr/>
        </p:nvPicPr>
        <p:blipFill>
          <a:blip r:embed="rId4"/>
          <a:stretch>
            <a:fillRect/>
          </a:stretch>
        </p:blipFill>
        <p:spPr>
          <a:xfrm rot="17463790">
            <a:off x="10133466" y="-2233919"/>
            <a:ext cx="3194581" cy="4639458"/>
          </a:xfrm>
          <a:prstGeom prst="rect">
            <a:avLst/>
          </a:prstGeom>
        </p:spPr>
      </p:pic>
      <p:sp>
        <p:nvSpPr>
          <p:cNvPr id="7" name="AutoShape 2" descr="Media">
            <a:extLst>
              <a:ext uri="{FF2B5EF4-FFF2-40B4-BE49-F238E27FC236}">
                <a16:creationId xmlns:a16="http://schemas.microsoft.com/office/drawing/2014/main" id="{F1559AEA-D0C8-43A8-AAEE-B06C0FEE0E18}"/>
              </a:ext>
            </a:extLst>
          </p:cNvPr>
          <p:cNvSpPr>
            <a:spLocks noChangeAspect="1" noChangeArrowheads="1"/>
          </p:cNvSpPr>
          <p:nvPr/>
        </p:nvSpPr>
        <p:spPr bwMode="auto">
          <a:xfrm>
            <a:off x="5943600" y="3276600"/>
            <a:ext cx="2038884" cy="2038884"/>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AT"/>
          </a:p>
        </p:txBody>
      </p:sp>
      <p:sp>
        <p:nvSpPr>
          <p:cNvPr id="8" name="AutoShape 4" descr="Media">
            <a:extLst>
              <a:ext uri="{FF2B5EF4-FFF2-40B4-BE49-F238E27FC236}">
                <a16:creationId xmlns:a16="http://schemas.microsoft.com/office/drawing/2014/main" id="{1E60EEE0-F6FC-4015-8C0D-CB3CF7A51AF5}"/>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AT"/>
          </a:p>
        </p:txBody>
      </p:sp>
    </p:spTree>
    <p:extLst>
      <p:ext uri="{BB962C8B-B14F-4D97-AF65-F5344CB8AC3E}">
        <p14:creationId xmlns:p14="http://schemas.microsoft.com/office/powerpoint/2010/main" val="1947757557"/>
      </p:ext>
    </p:extLst>
  </p:cSld>
  <p:clrMapOvr>
    <a:masterClrMapping/>
  </p:clrMapOvr>
</p:sld>
</file>

<file path=ppt/theme/theme1.xml><?xml version="1.0" encoding="utf-8"?>
<a:theme xmlns:a="http://schemas.openxmlformats.org/drawingml/2006/main" name="Zuschneiden">
  <a:themeElements>
    <a:clrScheme name="Zuschneiden">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Zuschneiden">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Zuschneiden">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docProps/app.xml><?xml version="1.0" encoding="utf-8"?>
<Properties xmlns="http://schemas.openxmlformats.org/officeDocument/2006/extended-properties" xmlns:vt="http://schemas.openxmlformats.org/officeDocument/2006/docPropsVTypes">
  <Template>TM10001105[[fn=Ausschnitt]]</Template>
  <TotalTime>0</TotalTime>
  <Words>460</Words>
  <Application>Microsoft Office PowerPoint</Application>
  <PresentationFormat>Breitbild</PresentationFormat>
  <Paragraphs>54</Paragraphs>
  <Slides>6</Slides>
  <Notes>0</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6</vt:i4>
      </vt:variant>
    </vt:vector>
  </HeadingPairs>
  <TitlesOfParts>
    <vt:vector size="11" baseType="lpstr">
      <vt:lpstr>18thCentury</vt:lpstr>
      <vt:lpstr>Agency FB</vt:lpstr>
      <vt:lpstr>Arial</vt:lpstr>
      <vt:lpstr>Franklin Gothic Book</vt:lpstr>
      <vt:lpstr>Zuschneiden</vt:lpstr>
      <vt:lpstr>Ausflug nach Graz</vt:lpstr>
      <vt:lpstr>Tag 1</vt:lpstr>
      <vt:lpstr>Tag 2</vt:lpstr>
      <vt:lpstr>Dienstag</vt:lpstr>
      <vt:lpstr>Mittwoch</vt:lpstr>
      <vt:lpstr>Personlice meinung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GRANOFSZKY Lucia</dc:creator>
  <cp:lastModifiedBy>GRANOFSZKY Lucia</cp:lastModifiedBy>
  <cp:revision>19</cp:revision>
  <dcterms:created xsi:type="dcterms:W3CDTF">2025-05-05T06:05:46Z</dcterms:created>
  <dcterms:modified xsi:type="dcterms:W3CDTF">2025-05-08T09:12:09Z</dcterms:modified>
</cp:coreProperties>
</file>